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Ballpoint" panose="020B0604020202020204" charset="0"/>
      <p:regular r:id="rId23"/>
    </p:embeddedFont>
    <p:embeddedFont>
      <p:font typeface="Blueberry" panose="020B0604020202020204" charset="0"/>
      <p:regular r:id="rId24"/>
    </p:embeddedFont>
    <p:embeddedFont>
      <p:font typeface="Canva Sans" panose="020B0604020202020204" charset="0"/>
      <p:regular r:id="rId25"/>
    </p:embeddedFont>
    <p:embeddedFont>
      <p:font typeface="Canva Sans Bold" panose="020B0604020202020204" charset="0"/>
      <p:regular r:id="rId26"/>
    </p:embeddedFont>
    <p:embeddedFont>
      <p:font typeface="Cooper Hewitt Bold" panose="020B0604020202020204" charset="0"/>
      <p:regular r:id="rId27"/>
    </p:embeddedFont>
    <p:embeddedFont>
      <p:font typeface="Poppins" panose="020B0502040204020203" pitchFamily="2"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49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svg"/></Relationships>
</file>

<file path=ppt/slides/_rels/slide1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 Id="rId9" Type="http://schemas.openxmlformats.org/officeDocument/2006/relationships/image" Target="../media/image81.jpeg"/></Relationships>
</file>

<file path=ppt/slides/_rels/slide13.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81.jpe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96.png"/><Relationship Id="rId5" Type="http://schemas.openxmlformats.org/officeDocument/2006/relationships/image" Target="../media/image92.png"/><Relationship Id="rId10" Type="http://schemas.openxmlformats.org/officeDocument/2006/relationships/image" Target="../media/image87.svg"/><Relationship Id="rId4" Type="http://schemas.openxmlformats.org/officeDocument/2006/relationships/image" Target="../media/image91.svg"/><Relationship Id="rId9" Type="http://schemas.openxmlformats.org/officeDocument/2006/relationships/image" Target="../media/image86.png"/></Relationships>
</file>

<file path=ppt/slides/_rels/slide1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98.png"/><Relationship Id="rId7"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81.jpeg"/><Relationship Id="rId5" Type="http://schemas.openxmlformats.org/officeDocument/2006/relationships/image" Target="../media/image94.png"/><Relationship Id="rId10" Type="http://schemas.openxmlformats.org/officeDocument/2006/relationships/image" Target="../media/image101.svg"/><Relationship Id="rId4" Type="http://schemas.openxmlformats.org/officeDocument/2006/relationships/image" Target="../media/image99.svg"/><Relationship Id="rId9" Type="http://schemas.openxmlformats.org/officeDocument/2006/relationships/image" Target="../media/image100.png"/></Relationships>
</file>

<file path=ppt/slides/_rels/slide15.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png"/><Relationship Id="rId7" Type="http://schemas.openxmlformats.org/officeDocument/2006/relationships/image" Target="../media/image106.sv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svg"/></Relationships>
</file>

<file path=ppt/slides/_rels/slide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107.jpeg"/><Relationship Id="rId4" Type="http://schemas.openxmlformats.org/officeDocument/2006/relationships/image" Target="../media/image109.svg"/></Relationships>
</file>

<file path=ppt/slides/_rels/slide17.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10.png"/><Relationship Id="rId7"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svg"/></Relationships>
</file>

<file path=ppt/slides/_rels/slide18.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1.png"/><Relationship Id="rId18" Type="http://schemas.openxmlformats.org/officeDocument/2006/relationships/image" Target="../media/image126.svg"/><Relationship Id="rId3" Type="http://schemas.openxmlformats.org/officeDocument/2006/relationships/image" Target="../media/image94.png"/><Relationship Id="rId21" Type="http://schemas.openxmlformats.org/officeDocument/2006/relationships/image" Target="../media/image129.png"/><Relationship Id="rId7" Type="http://schemas.openxmlformats.org/officeDocument/2006/relationships/image" Target="../media/image116.png"/><Relationship Id="rId12" Type="http://schemas.openxmlformats.org/officeDocument/2006/relationships/image" Target="../media/image120.svg"/><Relationship Id="rId17" Type="http://schemas.openxmlformats.org/officeDocument/2006/relationships/image" Target="../media/image125.png"/><Relationship Id="rId2" Type="http://schemas.openxmlformats.org/officeDocument/2006/relationships/image" Target="../media/image1.jpeg"/><Relationship Id="rId16" Type="http://schemas.openxmlformats.org/officeDocument/2006/relationships/image" Target="../media/image124.svg"/><Relationship Id="rId20" Type="http://schemas.openxmlformats.org/officeDocument/2006/relationships/image" Target="../media/image128.svg"/><Relationship Id="rId1" Type="http://schemas.openxmlformats.org/officeDocument/2006/relationships/slideLayout" Target="../slideLayouts/slideLayout7.xml"/><Relationship Id="rId6" Type="http://schemas.openxmlformats.org/officeDocument/2006/relationships/image" Target="../media/image115.svg"/><Relationship Id="rId11" Type="http://schemas.openxmlformats.org/officeDocument/2006/relationships/image" Target="../media/image119.png"/><Relationship Id="rId5" Type="http://schemas.openxmlformats.org/officeDocument/2006/relationships/image" Target="../media/image114.png"/><Relationship Id="rId15" Type="http://schemas.openxmlformats.org/officeDocument/2006/relationships/image" Target="../media/image123.png"/><Relationship Id="rId23" Type="http://schemas.openxmlformats.org/officeDocument/2006/relationships/image" Target="../media/image131.svg"/><Relationship Id="rId10" Type="http://schemas.openxmlformats.org/officeDocument/2006/relationships/image" Target="../media/image81.jpeg"/><Relationship Id="rId19" Type="http://schemas.openxmlformats.org/officeDocument/2006/relationships/image" Target="../media/image127.png"/><Relationship Id="rId4" Type="http://schemas.openxmlformats.org/officeDocument/2006/relationships/image" Target="../media/image95.svg"/><Relationship Id="rId9" Type="http://schemas.openxmlformats.org/officeDocument/2006/relationships/image" Target="../media/image118.jpeg"/><Relationship Id="rId14" Type="http://schemas.openxmlformats.org/officeDocument/2006/relationships/image" Target="../media/image122.svg"/><Relationship Id="rId22" Type="http://schemas.openxmlformats.org/officeDocument/2006/relationships/image" Target="../media/image130.png"/></Relationships>
</file>

<file path=ppt/slides/_rels/slide19.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png"/><Relationship Id="rId7" Type="http://schemas.openxmlformats.org/officeDocument/2006/relationships/image" Target="../media/image13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5.svg"/><Relationship Id="rId5" Type="http://schemas.openxmlformats.org/officeDocument/2006/relationships/image" Target="../media/image134.png"/><Relationship Id="rId10" Type="http://schemas.openxmlformats.org/officeDocument/2006/relationships/hyperlink" Target="https://www.youtube.com/watch?v=TmyVfmUOgC0" TargetMode="External"/><Relationship Id="rId4" Type="http://schemas.openxmlformats.org/officeDocument/2006/relationships/image" Target="../media/image133.svg"/><Relationship Id="rId9" Type="http://schemas.openxmlformats.org/officeDocument/2006/relationships/hyperlink" Target="https://www.youtube.com/watch?v=sKJ8udz2UPk&amp;t=61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1.jpe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5" Type="http://schemas.openxmlformats.org/officeDocument/2006/relationships/image" Target="../media/image8.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jpe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svg"/><Relationship Id="rId3" Type="http://schemas.openxmlformats.org/officeDocument/2006/relationships/image" Target="../media/image138.png"/><Relationship Id="rId7" Type="http://schemas.openxmlformats.org/officeDocument/2006/relationships/image" Target="../media/image142.svg"/><Relationship Id="rId12" Type="http://schemas.openxmlformats.org/officeDocument/2006/relationships/image" Target="../media/image14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6.svg"/><Relationship Id="rId5" Type="http://schemas.openxmlformats.org/officeDocument/2006/relationships/image" Target="../media/image140.jpeg"/><Relationship Id="rId10" Type="http://schemas.openxmlformats.org/officeDocument/2006/relationships/image" Target="../media/image145.png"/><Relationship Id="rId4" Type="http://schemas.openxmlformats.org/officeDocument/2006/relationships/image" Target="../media/image139.svg"/><Relationship Id="rId9" Type="http://schemas.openxmlformats.org/officeDocument/2006/relationships/image" Target="../media/image144.svg"/></Relationships>
</file>

<file path=ppt/slides/_rels/slide21.xml.rels><?xml version="1.0" encoding="UTF-8" standalone="yes"?>
<Relationships xmlns="http://schemas.openxmlformats.org/package/2006/relationships"><Relationship Id="rId8" Type="http://schemas.openxmlformats.org/officeDocument/2006/relationships/image" Target="../media/image154.svg"/><Relationship Id="rId13" Type="http://schemas.openxmlformats.org/officeDocument/2006/relationships/image" Target="../media/image159.png"/><Relationship Id="rId18" Type="http://schemas.openxmlformats.org/officeDocument/2006/relationships/image" Target="../media/image164.sv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svg"/><Relationship Id="rId17" Type="http://schemas.openxmlformats.org/officeDocument/2006/relationships/image" Target="../media/image163.png"/><Relationship Id="rId2" Type="http://schemas.openxmlformats.org/officeDocument/2006/relationships/image" Target="../media/image1.jpeg"/><Relationship Id="rId16" Type="http://schemas.openxmlformats.org/officeDocument/2006/relationships/image" Target="../media/image162.svg"/><Relationship Id="rId1" Type="http://schemas.openxmlformats.org/officeDocument/2006/relationships/slideLayout" Target="../slideLayouts/slideLayout7.xml"/><Relationship Id="rId6" Type="http://schemas.openxmlformats.org/officeDocument/2006/relationships/image" Target="../media/image152.svg"/><Relationship Id="rId11" Type="http://schemas.openxmlformats.org/officeDocument/2006/relationships/image" Target="../media/image157.png"/><Relationship Id="rId5" Type="http://schemas.openxmlformats.org/officeDocument/2006/relationships/image" Target="../media/image151.png"/><Relationship Id="rId15" Type="http://schemas.openxmlformats.org/officeDocument/2006/relationships/image" Target="../media/image161.png"/><Relationship Id="rId10" Type="http://schemas.openxmlformats.org/officeDocument/2006/relationships/image" Target="../media/image156.svg"/><Relationship Id="rId4" Type="http://schemas.openxmlformats.org/officeDocument/2006/relationships/image" Target="../media/image150.svg"/><Relationship Id="rId9" Type="http://schemas.openxmlformats.org/officeDocument/2006/relationships/image" Target="../media/image155.png"/><Relationship Id="rId14" Type="http://schemas.openxmlformats.org/officeDocument/2006/relationships/image" Target="../media/image160.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18" Type="http://schemas.openxmlformats.org/officeDocument/2006/relationships/image" Target="../media/image50.sv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svg"/><Relationship Id="rId17" Type="http://schemas.openxmlformats.org/officeDocument/2006/relationships/image" Target="../media/image49.png"/><Relationship Id="rId2" Type="http://schemas.openxmlformats.org/officeDocument/2006/relationships/image" Target="../media/image34.jpeg"/><Relationship Id="rId16" Type="http://schemas.openxmlformats.org/officeDocument/2006/relationships/image" Target="../media/image48.svg"/><Relationship Id="rId20"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19" Type="http://schemas.openxmlformats.org/officeDocument/2006/relationships/image" Target="../media/image51.pn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4.jpe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svg"/></Relationships>
</file>

<file path=ppt/slides/_rels/slide9.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 Id="rId9" Type="http://schemas.openxmlformats.org/officeDocument/2006/relationships/image" Target="../media/image7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sp>
        <p:nvSpPr>
          <p:cNvPr id="3" name="Freeform 3"/>
          <p:cNvSpPr/>
          <p:nvPr/>
        </p:nvSpPr>
        <p:spPr>
          <a:xfrm>
            <a:off x="-1377639" y="-518208"/>
            <a:ext cx="4581763" cy="5872534"/>
          </a:xfrm>
          <a:custGeom>
            <a:avLst/>
            <a:gdLst/>
            <a:ahLst/>
            <a:cxnLst/>
            <a:rect l="l" t="t" r="r" b="b"/>
            <a:pathLst>
              <a:path w="4581763" h="5872534">
                <a:moveTo>
                  <a:pt x="0" y="0"/>
                </a:moveTo>
                <a:lnTo>
                  <a:pt x="4581763" y="0"/>
                </a:lnTo>
                <a:lnTo>
                  <a:pt x="4581763" y="5872534"/>
                </a:lnTo>
                <a:lnTo>
                  <a:pt x="0" y="58725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996315" y="-2422265"/>
            <a:ext cx="20810058" cy="14653631"/>
          </a:xfrm>
          <a:custGeom>
            <a:avLst/>
            <a:gdLst/>
            <a:ahLst/>
            <a:cxnLst/>
            <a:rect l="l" t="t" r="r" b="b"/>
            <a:pathLst>
              <a:path w="20810058" h="14653631">
                <a:moveTo>
                  <a:pt x="0" y="0"/>
                </a:moveTo>
                <a:lnTo>
                  <a:pt x="20810058" y="0"/>
                </a:lnTo>
                <a:lnTo>
                  <a:pt x="20810058" y="14653632"/>
                </a:lnTo>
                <a:lnTo>
                  <a:pt x="0" y="14653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4396770" y="3369374"/>
            <a:ext cx="9494460" cy="3948845"/>
          </a:xfrm>
          <a:prstGeom prst="rect">
            <a:avLst/>
          </a:prstGeom>
        </p:spPr>
        <p:txBody>
          <a:bodyPr lIns="0" tIns="0" rIns="0" bIns="0" rtlCol="0" anchor="t">
            <a:spAutoFit/>
          </a:bodyPr>
          <a:lstStyle/>
          <a:p>
            <a:pPr algn="ctr">
              <a:lnSpc>
                <a:spcPts val="9756"/>
              </a:lnSpc>
            </a:pPr>
            <a:r>
              <a:rPr lang="en-US" sz="9345" spc="467">
                <a:solidFill>
                  <a:srgbClr val="FFFFFF"/>
                </a:solidFill>
                <a:latin typeface="Ballpoint"/>
                <a:ea typeface="Ballpoint"/>
                <a:cs typeface="Ballpoint"/>
                <a:sym typeface="Ballpoint"/>
              </a:rPr>
              <a:t>FAMILY CONNECT NIGHT:</a:t>
            </a:r>
          </a:p>
          <a:p>
            <a:pPr algn="ctr">
              <a:lnSpc>
                <a:spcPts val="9756"/>
              </a:lnSpc>
            </a:pPr>
            <a:r>
              <a:rPr lang="en-US" sz="9345" spc="467">
                <a:solidFill>
                  <a:srgbClr val="FFFFFF"/>
                </a:solidFill>
                <a:latin typeface="Ballpoint"/>
                <a:ea typeface="Ballpoint"/>
                <a:cs typeface="Ballpoint"/>
                <a:sym typeface="Ballpoint"/>
              </a:rPr>
              <a:t>“PASSPORT TO CONNECTION”.</a:t>
            </a:r>
          </a:p>
        </p:txBody>
      </p:sp>
      <p:sp>
        <p:nvSpPr>
          <p:cNvPr id="6" name="TextBox 6"/>
          <p:cNvSpPr txBox="1"/>
          <p:nvPr/>
        </p:nvSpPr>
        <p:spPr>
          <a:xfrm rot="-1223640">
            <a:off x="11778748" y="7427806"/>
            <a:ext cx="644252" cy="2679668"/>
          </a:xfrm>
          <a:prstGeom prst="rect">
            <a:avLst/>
          </a:prstGeom>
        </p:spPr>
        <p:txBody>
          <a:bodyPr lIns="0" tIns="0" rIns="0" bIns="0" rtlCol="0" anchor="t">
            <a:spAutoFit/>
          </a:bodyPr>
          <a:lstStyle/>
          <a:p>
            <a:pPr algn="l">
              <a:lnSpc>
                <a:spcPts val="20299"/>
              </a:lnSpc>
            </a:pPr>
            <a:r>
              <a:rPr lang="en-US" sz="14499">
                <a:solidFill>
                  <a:srgbClr val="FFFFFF"/>
                </a:solidFill>
                <a:latin typeface="Ballpoint"/>
                <a:ea typeface="Ballpoint"/>
                <a:cs typeface="Ballpoint"/>
                <a:sym typeface="Ballpoint"/>
              </a:rPr>
              <a:t>E</a:t>
            </a:r>
          </a:p>
        </p:txBody>
      </p:sp>
      <p:sp>
        <p:nvSpPr>
          <p:cNvPr id="7" name="TextBox 7"/>
          <p:cNvSpPr txBox="1"/>
          <p:nvPr/>
        </p:nvSpPr>
        <p:spPr>
          <a:xfrm rot="-1443900">
            <a:off x="12438238" y="7160914"/>
            <a:ext cx="631107" cy="2679668"/>
          </a:xfrm>
          <a:prstGeom prst="rect">
            <a:avLst/>
          </a:prstGeom>
        </p:spPr>
        <p:txBody>
          <a:bodyPr lIns="0" tIns="0" rIns="0" bIns="0" rtlCol="0" anchor="t">
            <a:spAutoFit/>
          </a:bodyPr>
          <a:lstStyle/>
          <a:p>
            <a:pPr algn="l">
              <a:lnSpc>
                <a:spcPts val="20299"/>
              </a:lnSpc>
            </a:pPr>
            <a:r>
              <a:rPr lang="en-US" sz="14499">
                <a:solidFill>
                  <a:srgbClr val="FFFFFF"/>
                </a:solidFill>
                <a:latin typeface="Ballpoint"/>
                <a:ea typeface="Ballpoint"/>
                <a:cs typeface="Ballpoint"/>
                <a:sym typeface="Ballpoint"/>
              </a:rPr>
              <a:t>S</a:t>
            </a:r>
          </a:p>
        </p:txBody>
      </p:sp>
      <p:sp>
        <p:nvSpPr>
          <p:cNvPr id="8" name="TextBox 8"/>
          <p:cNvSpPr txBox="1"/>
          <p:nvPr/>
        </p:nvSpPr>
        <p:spPr>
          <a:xfrm rot="-1675980">
            <a:off x="13061395" y="6834996"/>
            <a:ext cx="723148" cy="2679659"/>
          </a:xfrm>
          <a:prstGeom prst="rect">
            <a:avLst/>
          </a:prstGeom>
        </p:spPr>
        <p:txBody>
          <a:bodyPr lIns="0" tIns="0" rIns="0" bIns="0" rtlCol="0" anchor="t">
            <a:spAutoFit/>
          </a:bodyPr>
          <a:lstStyle/>
          <a:p>
            <a:pPr algn="l">
              <a:lnSpc>
                <a:spcPts val="20299"/>
              </a:lnSpc>
            </a:pPr>
            <a:r>
              <a:rPr lang="en-US" sz="14499">
                <a:solidFill>
                  <a:srgbClr val="FFFFFF"/>
                </a:solidFill>
                <a:latin typeface="Ballpoint"/>
                <a:ea typeface="Ballpoint"/>
                <a:cs typeface="Ballpoint"/>
                <a:sym typeface="Ballpoint"/>
              </a:rPr>
              <a:t>O</a:t>
            </a:r>
          </a:p>
        </p:txBody>
      </p:sp>
      <p:sp>
        <p:nvSpPr>
          <p:cNvPr id="9" name="TextBox 9"/>
          <p:cNvSpPr txBox="1"/>
          <p:nvPr/>
        </p:nvSpPr>
        <p:spPr>
          <a:xfrm rot="-1906620">
            <a:off x="13752022" y="6467132"/>
            <a:ext cx="621716" cy="2679668"/>
          </a:xfrm>
          <a:prstGeom prst="rect">
            <a:avLst/>
          </a:prstGeom>
        </p:spPr>
        <p:txBody>
          <a:bodyPr lIns="0" tIns="0" rIns="0" bIns="0" rtlCol="0" anchor="t">
            <a:spAutoFit/>
          </a:bodyPr>
          <a:lstStyle/>
          <a:p>
            <a:pPr algn="l">
              <a:lnSpc>
                <a:spcPts val="20299"/>
              </a:lnSpc>
            </a:pPr>
            <a:r>
              <a:rPr lang="en-US" sz="14499">
                <a:solidFill>
                  <a:srgbClr val="FFFFFF"/>
                </a:solidFill>
                <a:latin typeface="Ballpoint"/>
                <a:ea typeface="Ballpoint"/>
                <a:cs typeface="Ballpoint"/>
                <a:sym typeface="Ballpoint"/>
              </a:rPr>
              <a:t>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sp>
        <p:nvSpPr>
          <p:cNvPr id="3" name="Freeform 3"/>
          <p:cNvSpPr/>
          <p:nvPr/>
        </p:nvSpPr>
        <p:spPr>
          <a:xfrm>
            <a:off x="657225" y="4128183"/>
            <a:ext cx="16973550" cy="5762625"/>
          </a:xfrm>
          <a:custGeom>
            <a:avLst/>
            <a:gdLst/>
            <a:ahLst/>
            <a:cxnLst/>
            <a:rect l="l" t="t" r="r" b="b"/>
            <a:pathLst>
              <a:path w="16973550" h="5762625">
                <a:moveTo>
                  <a:pt x="0" y="0"/>
                </a:moveTo>
                <a:lnTo>
                  <a:pt x="16973550" y="0"/>
                </a:lnTo>
                <a:lnTo>
                  <a:pt x="16973550" y="5762625"/>
                </a:lnTo>
                <a:lnTo>
                  <a:pt x="0" y="5762625"/>
                </a:lnTo>
                <a:lnTo>
                  <a:pt x="0" y="0"/>
                </a:lnTo>
                <a:close/>
              </a:path>
            </a:pathLst>
          </a:custGeom>
          <a:blipFill>
            <a:blip r:embed="rId3"/>
            <a:stretch>
              <a:fillRect t="-4912" b="-4012"/>
            </a:stretch>
          </a:blipFill>
        </p:spPr>
        <p:txBody>
          <a:bodyPr/>
          <a:lstStyle/>
          <a:p>
            <a:endParaRPr lang="en-US"/>
          </a:p>
        </p:txBody>
      </p:sp>
      <p:sp>
        <p:nvSpPr>
          <p:cNvPr id="4" name="Freeform 4"/>
          <p:cNvSpPr/>
          <p:nvPr/>
        </p:nvSpPr>
        <p:spPr>
          <a:xfrm rot="1644612">
            <a:off x="2332128" y="4345540"/>
            <a:ext cx="2085801" cy="873301"/>
          </a:xfrm>
          <a:custGeom>
            <a:avLst/>
            <a:gdLst/>
            <a:ahLst/>
            <a:cxnLst/>
            <a:rect l="l" t="t" r="r" b="b"/>
            <a:pathLst>
              <a:path w="2085801" h="873301">
                <a:moveTo>
                  <a:pt x="0" y="0"/>
                </a:moveTo>
                <a:lnTo>
                  <a:pt x="2085801" y="0"/>
                </a:lnTo>
                <a:lnTo>
                  <a:pt x="2085801" y="873300"/>
                </a:lnTo>
                <a:lnTo>
                  <a:pt x="0" y="8733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5" name="Group 5"/>
          <p:cNvGrpSpPr>
            <a:grpSpLocks noChangeAspect="1"/>
          </p:cNvGrpSpPr>
          <p:nvPr/>
        </p:nvGrpSpPr>
        <p:grpSpPr>
          <a:xfrm>
            <a:off x="10497912" y="6300388"/>
            <a:ext cx="2610048" cy="1278131"/>
            <a:chOff x="0" y="0"/>
            <a:chExt cx="3514725" cy="1721155"/>
          </a:xfrm>
        </p:grpSpPr>
        <p:sp>
          <p:nvSpPr>
            <p:cNvPr id="6" name="Freeform 6"/>
            <p:cNvSpPr/>
            <p:nvPr/>
          </p:nvSpPr>
          <p:spPr>
            <a:xfrm>
              <a:off x="0" y="0"/>
              <a:ext cx="3514725" cy="1721104"/>
            </a:xfrm>
            <a:custGeom>
              <a:avLst/>
              <a:gdLst/>
              <a:ahLst/>
              <a:cxnLst/>
              <a:rect l="l" t="t" r="r" b="b"/>
              <a:pathLst>
                <a:path w="3514725" h="1721104">
                  <a:moveTo>
                    <a:pt x="1759204" y="105537"/>
                  </a:moveTo>
                  <a:cubicBezTo>
                    <a:pt x="1989328" y="105537"/>
                    <a:pt x="2212340" y="127381"/>
                    <a:pt x="2422779" y="170942"/>
                  </a:cubicBezTo>
                  <a:cubicBezTo>
                    <a:pt x="2623312" y="212471"/>
                    <a:pt x="2803398" y="271526"/>
                    <a:pt x="2956814" y="346837"/>
                  </a:cubicBezTo>
                  <a:cubicBezTo>
                    <a:pt x="3103118" y="418592"/>
                    <a:pt x="3222117" y="504444"/>
                    <a:pt x="3300222" y="594487"/>
                  </a:cubicBezTo>
                  <a:cubicBezTo>
                    <a:pt x="3374771" y="680974"/>
                    <a:pt x="3412744" y="770382"/>
                    <a:pt x="3412744" y="860425"/>
                  </a:cubicBezTo>
                  <a:cubicBezTo>
                    <a:pt x="3412744" y="950468"/>
                    <a:pt x="3374771" y="1039876"/>
                    <a:pt x="3300222" y="1126363"/>
                  </a:cubicBezTo>
                  <a:cubicBezTo>
                    <a:pt x="3222117" y="1216406"/>
                    <a:pt x="3103245" y="1302258"/>
                    <a:pt x="2956814" y="1374013"/>
                  </a:cubicBezTo>
                  <a:cubicBezTo>
                    <a:pt x="2803398" y="1449324"/>
                    <a:pt x="2623312" y="1508379"/>
                    <a:pt x="2422779" y="1549908"/>
                  </a:cubicBezTo>
                  <a:cubicBezTo>
                    <a:pt x="2213102" y="1593596"/>
                    <a:pt x="1990090" y="1615313"/>
                    <a:pt x="1759204" y="1615313"/>
                  </a:cubicBezTo>
                  <a:cubicBezTo>
                    <a:pt x="1528318" y="1615313"/>
                    <a:pt x="1306068" y="1593469"/>
                    <a:pt x="1095629" y="1549908"/>
                  </a:cubicBezTo>
                  <a:cubicBezTo>
                    <a:pt x="895096" y="1508379"/>
                    <a:pt x="715010" y="1449324"/>
                    <a:pt x="561594" y="1374013"/>
                  </a:cubicBezTo>
                  <a:cubicBezTo>
                    <a:pt x="415290" y="1302258"/>
                    <a:pt x="296291" y="1216406"/>
                    <a:pt x="218186" y="1126363"/>
                  </a:cubicBezTo>
                  <a:cubicBezTo>
                    <a:pt x="143637" y="1039876"/>
                    <a:pt x="105537" y="950468"/>
                    <a:pt x="105537" y="860425"/>
                  </a:cubicBezTo>
                  <a:cubicBezTo>
                    <a:pt x="105537" y="770382"/>
                    <a:pt x="143510" y="680974"/>
                    <a:pt x="218186" y="594487"/>
                  </a:cubicBezTo>
                  <a:cubicBezTo>
                    <a:pt x="296291" y="504444"/>
                    <a:pt x="415163" y="418592"/>
                    <a:pt x="561594" y="346837"/>
                  </a:cubicBezTo>
                  <a:cubicBezTo>
                    <a:pt x="715010" y="271526"/>
                    <a:pt x="895096" y="212471"/>
                    <a:pt x="1095629" y="170942"/>
                  </a:cubicBezTo>
                  <a:cubicBezTo>
                    <a:pt x="1306068" y="128016"/>
                    <a:pt x="1529080" y="105537"/>
                    <a:pt x="1759204" y="105537"/>
                  </a:cubicBezTo>
                  <a:close/>
                  <a:moveTo>
                    <a:pt x="1759204" y="0"/>
                  </a:moveTo>
                  <a:cubicBezTo>
                    <a:pt x="787400" y="0"/>
                    <a:pt x="0" y="385572"/>
                    <a:pt x="0" y="860552"/>
                  </a:cubicBezTo>
                  <a:cubicBezTo>
                    <a:pt x="0" y="1335532"/>
                    <a:pt x="787400" y="1721104"/>
                    <a:pt x="1759204" y="1721104"/>
                  </a:cubicBezTo>
                  <a:cubicBezTo>
                    <a:pt x="2693035" y="1721104"/>
                    <a:pt x="3456559" y="1365631"/>
                    <a:pt x="3514725" y="915797"/>
                  </a:cubicBezTo>
                  <a:lnTo>
                    <a:pt x="3514725" y="915797"/>
                  </a:lnTo>
                  <a:lnTo>
                    <a:pt x="3514725" y="805307"/>
                  </a:lnTo>
                  <a:lnTo>
                    <a:pt x="3514725" y="805307"/>
                  </a:lnTo>
                  <a:cubicBezTo>
                    <a:pt x="3456432" y="356108"/>
                    <a:pt x="2692908" y="0"/>
                    <a:pt x="1759204" y="0"/>
                  </a:cubicBezTo>
                  <a:close/>
                </a:path>
              </a:pathLst>
            </a:custGeom>
            <a:solidFill>
              <a:srgbClr val="FAFF00"/>
            </a:solidFill>
          </p:spPr>
          <p:txBody>
            <a:bodyPr/>
            <a:lstStyle/>
            <a:p>
              <a:endParaRPr lang="en-US"/>
            </a:p>
          </p:txBody>
        </p:sp>
      </p:grpSp>
      <p:sp>
        <p:nvSpPr>
          <p:cNvPr id="7" name="Freeform 7"/>
          <p:cNvSpPr/>
          <p:nvPr/>
        </p:nvSpPr>
        <p:spPr>
          <a:xfrm>
            <a:off x="506111" y="0"/>
            <a:ext cx="5398722" cy="4191686"/>
          </a:xfrm>
          <a:custGeom>
            <a:avLst/>
            <a:gdLst/>
            <a:ahLst/>
            <a:cxnLst/>
            <a:rect l="l" t="t" r="r" b="b"/>
            <a:pathLst>
              <a:path w="5398722" h="4191686">
                <a:moveTo>
                  <a:pt x="0" y="0"/>
                </a:moveTo>
                <a:lnTo>
                  <a:pt x="5398723" y="0"/>
                </a:lnTo>
                <a:lnTo>
                  <a:pt x="5398723" y="4191686"/>
                </a:lnTo>
                <a:lnTo>
                  <a:pt x="0" y="41916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8"/>
          <p:cNvGrpSpPr>
            <a:grpSpLocks noChangeAspect="1"/>
          </p:cNvGrpSpPr>
          <p:nvPr/>
        </p:nvGrpSpPr>
        <p:grpSpPr>
          <a:xfrm rot="-745252">
            <a:off x="2329435" y="4928851"/>
            <a:ext cx="794798" cy="841884"/>
            <a:chOff x="0" y="0"/>
            <a:chExt cx="1933207" cy="2047735"/>
          </a:xfrm>
        </p:grpSpPr>
        <p:sp>
          <p:nvSpPr>
            <p:cNvPr id="9" name="Freeform 9"/>
            <p:cNvSpPr/>
            <p:nvPr/>
          </p:nvSpPr>
          <p:spPr>
            <a:xfrm>
              <a:off x="143510" y="143510"/>
              <a:ext cx="1595247" cy="1720469"/>
            </a:xfrm>
            <a:custGeom>
              <a:avLst/>
              <a:gdLst/>
              <a:ahLst/>
              <a:cxnLst/>
              <a:rect l="l" t="t" r="r" b="b"/>
              <a:pathLst>
                <a:path w="1595247" h="1720469">
                  <a:moveTo>
                    <a:pt x="160147" y="0"/>
                  </a:moveTo>
                  <a:lnTo>
                    <a:pt x="0" y="80518"/>
                  </a:lnTo>
                  <a:lnTo>
                    <a:pt x="543433" y="1160653"/>
                  </a:lnTo>
                  <a:lnTo>
                    <a:pt x="463423" y="1200912"/>
                  </a:lnTo>
                  <a:lnTo>
                    <a:pt x="342646" y="960882"/>
                  </a:lnTo>
                  <a:lnTo>
                    <a:pt x="262636" y="1001141"/>
                  </a:lnTo>
                  <a:lnTo>
                    <a:pt x="222377" y="921131"/>
                  </a:lnTo>
                  <a:lnTo>
                    <a:pt x="42291" y="1011809"/>
                  </a:lnTo>
                  <a:lnTo>
                    <a:pt x="122809" y="1171829"/>
                  </a:lnTo>
                  <a:lnTo>
                    <a:pt x="202819" y="1131570"/>
                  </a:lnTo>
                  <a:lnTo>
                    <a:pt x="243078" y="1211580"/>
                  </a:lnTo>
                  <a:lnTo>
                    <a:pt x="343154" y="1161288"/>
                  </a:lnTo>
                  <a:lnTo>
                    <a:pt x="433705" y="1341247"/>
                  </a:lnTo>
                  <a:lnTo>
                    <a:pt x="513715" y="1300988"/>
                  </a:lnTo>
                  <a:lnTo>
                    <a:pt x="594233" y="1461008"/>
                  </a:lnTo>
                  <a:lnTo>
                    <a:pt x="674243" y="1420749"/>
                  </a:lnTo>
                  <a:lnTo>
                    <a:pt x="754761" y="1580769"/>
                  </a:lnTo>
                  <a:lnTo>
                    <a:pt x="834771" y="1540510"/>
                  </a:lnTo>
                  <a:lnTo>
                    <a:pt x="925322" y="1720469"/>
                  </a:lnTo>
                  <a:lnTo>
                    <a:pt x="1585722" y="1388237"/>
                  </a:lnTo>
                  <a:lnTo>
                    <a:pt x="1495171" y="1208278"/>
                  </a:lnTo>
                  <a:lnTo>
                    <a:pt x="1595247" y="1157986"/>
                  </a:lnTo>
                  <a:lnTo>
                    <a:pt x="1474470" y="917956"/>
                  </a:lnTo>
                  <a:lnTo>
                    <a:pt x="1554480" y="877697"/>
                  </a:lnTo>
                  <a:lnTo>
                    <a:pt x="1262634" y="297688"/>
                  </a:lnTo>
                  <a:lnTo>
                    <a:pt x="1182624" y="337947"/>
                  </a:lnTo>
                  <a:lnTo>
                    <a:pt x="1132332" y="237998"/>
                  </a:lnTo>
                  <a:lnTo>
                    <a:pt x="1032256" y="288290"/>
                  </a:lnTo>
                  <a:lnTo>
                    <a:pt x="1163066" y="548259"/>
                  </a:lnTo>
                  <a:lnTo>
                    <a:pt x="1083056" y="588518"/>
                  </a:lnTo>
                  <a:lnTo>
                    <a:pt x="912114" y="248285"/>
                  </a:lnTo>
                  <a:lnTo>
                    <a:pt x="751967" y="328930"/>
                  </a:lnTo>
                  <a:lnTo>
                    <a:pt x="882777" y="588899"/>
                  </a:lnTo>
                  <a:lnTo>
                    <a:pt x="802767" y="629158"/>
                  </a:lnTo>
                  <a:lnTo>
                    <a:pt x="631698" y="289179"/>
                  </a:lnTo>
                  <a:lnTo>
                    <a:pt x="451485" y="379730"/>
                  </a:lnTo>
                  <a:lnTo>
                    <a:pt x="622554" y="719836"/>
                  </a:lnTo>
                  <a:lnTo>
                    <a:pt x="542544" y="760095"/>
                  </a:lnTo>
                  <a:lnTo>
                    <a:pt x="160147" y="0"/>
                  </a:lnTo>
                  <a:close/>
                </a:path>
              </a:pathLst>
            </a:custGeom>
            <a:solidFill>
              <a:srgbClr val="FEFEFE"/>
            </a:solidFill>
          </p:spPr>
          <p:txBody>
            <a:bodyPr/>
            <a:lstStyle/>
            <a:p>
              <a:endParaRPr lang="en-US"/>
            </a:p>
          </p:txBody>
        </p:sp>
        <p:sp>
          <p:nvSpPr>
            <p:cNvPr id="10" name="Freeform 10"/>
            <p:cNvSpPr/>
            <p:nvPr/>
          </p:nvSpPr>
          <p:spPr>
            <a:xfrm>
              <a:off x="63500" y="63500"/>
              <a:ext cx="1805305" cy="1918208"/>
            </a:xfrm>
            <a:custGeom>
              <a:avLst/>
              <a:gdLst/>
              <a:ahLst/>
              <a:cxnLst/>
              <a:rect l="l" t="t" r="r" b="b"/>
              <a:pathLst>
                <a:path w="1805305" h="1918208">
                  <a:moveTo>
                    <a:pt x="199898" y="0"/>
                  </a:moveTo>
                  <a:lnTo>
                    <a:pt x="39751" y="80518"/>
                  </a:lnTo>
                  <a:lnTo>
                    <a:pt x="80010" y="160528"/>
                  </a:lnTo>
                  <a:lnTo>
                    <a:pt x="240157" y="80010"/>
                  </a:lnTo>
                  <a:lnTo>
                    <a:pt x="199898" y="0"/>
                  </a:lnTo>
                  <a:close/>
                  <a:moveTo>
                    <a:pt x="1292479" y="277495"/>
                  </a:moveTo>
                  <a:lnTo>
                    <a:pt x="1212469" y="317754"/>
                  </a:lnTo>
                  <a:lnTo>
                    <a:pt x="1262761" y="417703"/>
                  </a:lnTo>
                  <a:lnTo>
                    <a:pt x="1342771" y="377444"/>
                  </a:lnTo>
                  <a:lnTo>
                    <a:pt x="1292479" y="277495"/>
                  </a:lnTo>
                  <a:close/>
                  <a:moveTo>
                    <a:pt x="1172210" y="237744"/>
                  </a:moveTo>
                  <a:lnTo>
                    <a:pt x="992124" y="328295"/>
                  </a:lnTo>
                  <a:lnTo>
                    <a:pt x="1163193" y="668401"/>
                  </a:lnTo>
                  <a:lnTo>
                    <a:pt x="1243203" y="628142"/>
                  </a:lnTo>
                  <a:lnTo>
                    <a:pt x="1112393" y="368173"/>
                  </a:lnTo>
                  <a:lnTo>
                    <a:pt x="1212469" y="317881"/>
                  </a:lnTo>
                  <a:lnTo>
                    <a:pt x="1172210" y="237871"/>
                  </a:lnTo>
                  <a:close/>
                  <a:moveTo>
                    <a:pt x="951865" y="248412"/>
                  </a:moveTo>
                  <a:lnTo>
                    <a:pt x="711708" y="369189"/>
                  </a:lnTo>
                  <a:lnTo>
                    <a:pt x="882777" y="709168"/>
                  </a:lnTo>
                  <a:lnTo>
                    <a:pt x="962787" y="668909"/>
                  </a:lnTo>
                  <a:lnTo>
                    <a:pt x="831977" y="408940"/>
                  </a:lnTo>
                  <a:lnTo>
                    <a:pt x="992124" y="328422"/>
                  </a:lnTo>
                  <a:lnTo>
                    <a:pt x="951865" y="248412"/>
                  </a:lnTo>
                  <a:close/>
                  <a:moveTo>
                    <a:pt x="320167" y="39751"/>
                  </a:moveTo>
                  <a:lnTo>
                    <a:pt x="240157" y="80010"/>
                  </a:lnTo>
                  <a:lnTo>
                    <a:pt x="622554" y="840105"/>
                  </a:lnTo>
                  <a:lnTo>
                    <a:pt x="702564" y="799846"/>
                  </a:lnTo>
                  <a:lnTo>
                    <a:pt x="531495" y="459740"/>
                  </a:lnTo>
                  <a:lnTo>
                    <a:pt x="711581" y="369062"/>
                  </a:lnTo>
                  <a:lnTo>
                    <a:pt x="671322" y="289052"/>
                  </a:lnTo>
                  <a:lnTo>
                    <a:pt x="491236" y="379730"/>
                  </a:lnTo>
                  <a:lnTo>
                    <a:pt x="320167" y="39751"/>
                  </a:lnTo>
                  <a:close/>
                  <a:moveTo>
                    <a:pt x="1422781" y="337185"/>
                  </a:moveTo>
                  <a:lnTo>
                    <a:pt x="1342771" y="377444"/>
                  </a:lnTo>
                  <a:lnTo>
                    <a:pt x="1634617" y="957453"/>
                  </a:lnTo>
                  <a:lnTo>
                    <a:pt x="1714627" y="917194"/>
                  </a:lnTo>
                  <a:lnTo>
                    <a:pt x="1422781" y="337185"/>
                  </a:lnTo>
                  <a:close/>
                  <a:moveTo>
                    <a:pt x="1634617" y="957453"/>
                  </a:moveTo>
                  <a:lnTo>
                    <a:pt x="1554607" y="997712"/>
                  </a:lnTo>
                  <a:lnTo>
                    <a:pt x="1675384" y="1237742"/>
                  </a:lnTo>
                  <a:lnTo>
                    <a:pt x="1755394" y="1197483"/>
                  </a:lnTo>
                  <a:lnTo>
                    <a:pt x="1634617" y="957453"/>
                  </a:lnTo>
                  <a:close/>
                  <a:moveTo>
                    <a:pt x="80010" y="160528"/>
                  </a:moveTo>
                  <a:lnTo>
                    <a:pt x="0" y="200787"/>
                  </a:lnTo>
                  <a:lnTo>
                    <a:pt x="382397" y="960882"/>
                  </a:lnTo>
                  <a:lnTo>
                    <a:pt x="302387" y="1001141"/>
                  </a:lnTo>
                  <a:lnTo>
                    <a:pt x="342646" y="1081151"/>
                  </a:lnTo>
                  <a:lnTo>
                    <a:pt x="422656" y="1040892"/>
                  </a:lnTo>
                  <a:lnTo>
                    <a:pt x="543433" y="1280922"/>
                  </a:lnTo>
                  <a:lnTo>
                    <a:pt x="623443" y="1240663"/>
                  </a:lnTo>
                  <a:lnTo>
                    <a:pt x="80010" y="160528"/>
                  </a:lnTo>
                  <a:close/>
                  <a:moveTo>
                    <a:pt x="262128" y="921131"/>
                  </a:moveTo>
                  <a:lnTo>
                    <a:pt x="1905" y="1052068"/>
                  </a:lnTo>
                  <a:lnTo>
                    <a:pt x="122682" y="1292098"/>
                  </a:lnTo>
                  <a:lnTo>
                    <a:pt x="202692" y="1251839"/>
                  </a:lnTo>
                  <a:lnTo>
                    <a:pt x="122174" y="1091819"/>
                  </a:lnTo>
                  <a:lnTo>
                    <a:pt x="302260" y="1001141"/>
                  </a:lnTo>
                  <a:lnTo>
                    <a:pt x="262001" y="921131"/>
                  </a:lnTo>
                  <a:close/>
                  <a:moveTo>
                    <a:pt x="282829" y="1211453"/>
                  </a:moveTo>
                  <a:lnTo>
                    <a:pt x="202819" y="1251712"/>
                  </a:lnTo>
                  <a:lnTo>
                    <a:pt x="243078" y="1331722"/>
                  </a:lnTo>
                  <a:lnTo>
                    <a:pt x="323088" y="1291463"/>
                  </a:lnTo>
                  <a:lnTo>
                    <a:pt x="282829" y="1211453"/>
                  </a:lnTo>
                  <a:close/>
                  <a:moveTo>
                    <a:pt x="423164" y="1241171"/>
                  </a:moveTo>
                  <a:lnTo>
                    <a:pt x="323088" y="1291463"/>
                  </a:lnTo>
                  <a:lnTo>
                    <a:pt x="413639" y="1471422"/>
                  </a:lnTo>
                  <a:lnTo>
                    <a:pt x="513715" y="1421130"/>
                  </a:lnTo>
                  <a:lnTo>
                    <a:pt x="423164" y="1241171"/>
                  </a:lnTo>
                  <a:close/>
                  <a:moveTo>
                    <a:pt x="593852" y="1380871"/>
                  </a:moveTo>
                  <a:lnTo>
                    <a:pt x="513842" y="1421130"/>
                  </a:lnTo>
                  <a:lnTo>
                    <a:pt x="594360" y="1581150"/>
                  </a:lnTo>
                  <a:lnTo>
                    <a:pt x="674370" y="1540891"/>
                  </a:lnTo>
                  <a:lnTo>
                    <a:pt x="593852" y="1380871"/>
                  </a:lnTo>
                  <a:close/>
                  <a:moveTo>
                    <a:pt x="754380" y="1500632"/>
                  </a:moveTo>
                  <a:lnTo>
                    <a:pt x="674370" y="1540891"/>
                  </a:lnTo>
                  <a:lnTo>
                    <a:pt x="754888" y="1700911"/>
                  </a:lnTo>
                  <a:lnTo>
                    <a:pt x="834898" y="1660652"/>
                  </a:lnTo>
                  <a:lnTo>
                    <a:pt x="754380" y="1500632"/>
                  </a:lnTo>
                  <a:close/>
                  <a:moveTo>
                    <a:pt x="1675511" y="1237742"/>
                  </a:moveTo>
                  <a:lnTo>
                    <a:pt x="1575435" y="1288034"/>
                  </a:lnTo>
                  <a:lnTo>
                    <a:pt x="1665986" y="1467993"/>
                  </a:lnTo>
                  <a:lnTo>
                    <a:pt x="1005586" y="1800225"/>
                  </a:lnTo>
                  <a:lnTo>
                    <a:pt x="915035" y="1620266"/>
                  </a:lnTo>
                  <a:lnTo>
                    <a:pt x="835025" y="1660525"/>
                  </a:lnTo>
                  <a:lnTo>
                    <a:pt x="964692" y="1918208"/>
                  </a:lnTo>
                  <a:lnTo>
                    <a:pt x="1805305" y="1495298"/>
                  </a:lnTo>
                  <a:lnTo>
                    <a:pt x="1675638" y="1237615"/>
                  </a:lnTo>
                  <a:close/>
                </a:path>
              </a:pathLst>
            </a:custGeom>
            <a:solidFill>
              <a:srgbClr val="000000"/>
            </a:solidFill>
          </p:spPr>
          <p:txBody>
            <a:bodyPr/>
            <a:lstStyle/>
            <a:p>
              <a:endParaRPr lang="en-US"/>
            </a:p>
          </p:txBody>
        </p:sp>
      </p:grpSp>
      <p:sp>
        <p:nvSpPr>
          <p:cNvPr id="11" name="Freeform 11"/>
          <p:cNvSpPr/>
          <p:nvPr/>
        </p:nvSpPr>
        <p:spPr>
          <a:xfrm>
            <a:off x="14111654" y="-338352"/>
            <a:ext cx="4046268" cy="3802675"/>
          </a:xfrm>
          <a:custGeom>
            <a:avLst/>
            <a:gdLst/>
            <a:ahLst/>
            <a:cxnLst/>
            <a:rect l="l" t="t" r="r" b="b"/>
            <a:pathLst>
              <a:path w="4046268" h="3802675">
                <a:moveTo>
                  <a:pt x="0" y="0"/>
                </a:moveTo>
                <a:lnTo>
                  <a:pt x="4046267" y="0"/>
                </a:lnTo>
                <a:lnTo>
                  <a:pt x="4046267" y="3802675"/>
                </a:lnTo>
                <a:lnTo>
                  <a:pt x="0" y="38026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6093065" y="369027"/>
            <a:ext cx="6161522" cy="1193959"/>
          </a:xfrm>
          <a:prstGeom prst="rect">
            <a:avLst/>
          </a:prstGeom>
        </p:spPr>
        <p:txBody>
          <a:bodyPr lIns="0" tIns="0" rIns="0" bIns="0" rtlCol="0" anchor="t">
            <a:spAutoFit/>
          </a:bodyPr>
          <a:lstStyle/>
          <a:p>
            <a:pPr algn="l">
              <a:lnSpc>
                <a:spcPts val="8614"/>
              </a:lnSpc>
            </a:pPr>
            <a:r>
              <a:rPr lang="en-US" sz="6153" b="1">
                <a:solidFill>
                  <a:srgbClr val="FFFFFF"/>
                </a:solidFill>
                <a:latin typeface="Cooper Hewitt Bold"/>
                <a:ea typeface="Cooper Hewitt Bold"/>
                <a:cs typeface="Cooper Hewitt Bold"/>
                <a:sym typeface="Cooper Hewitt Bold"/>
              </a:rPr>
              <a:t>colegia.org/login</a:t>
            </a:r>
          </a:p>
        </p:txBody>
      </p:sp>
      <p:grpSp>
        <p:nvGrpSpPr>
          <p:cNvPr id="13" name="Group 13"/>
          <p:cNvGrpSpPr>
            <a:grpSpLocks noChangeAspect="1"/>
          </p:cNvGrpSpPr>
          <p:nvPr/>
        </p:nvGrpSpPr>
        <p:grpSpPr>
          <a:xfrm rot="-700328">
            <a:off x="2279336" y="6797045"/>
            <a:ext cx="998983" cy="1058165"/>
            <a:chOff x="0" y="0"/>
            <a:chExt cx="1933207" cy="2047735"/>
          </a:xfrm>
        </p:grpSpPr>
        <p:sp>
          <p:nvSpPr>
            <p:cNvPr id="14" name="Freeform 14"/>
            <p:cNvSpPr/>
            <p:nvPr/>
          </p:nvSpPr>
          <p:spPr>
            <a:xfrm>
              <a:off x="143510" y="143510"/>
              <a:ext cx="1595247" cy="1720469"/>
            </a:xfrm>
            <a:custGeom>
              <a:avLst/>
              <a:gdLst/>
              <a:ahLst/>
              <a:cxnLst/>
              <a:rect l="l" t="t" r="r" b="b"/>
              <a:pathLst>
                <a:path w="1595247" h="1720469">
                  <a:moveTo>
                    <a:pt x="160147" y="0"/>
                  </a:moveTo>
                  <a:lnTo>
                    <a:pt x="0" y="80518"/>
                  </a:lnTo>
                  <a:lnTo>
                    <a:pt x="543433" y="1160653"/>
                  </a:lnTo>
                  <a:lnTo>
                    <a:pt x="463423" y="1200912"/>
                  </a:lnTo>
                  <a:lnTo>
                    <a:pt x="342646" y="960882"/>
                  </a:lnTo>
                  <a:lnTo>
                    <a:pt x="262636" y="1001141"/>
                  </a:lnTo>
                  <a:lnTo>
                    <a:pt x="222377" y="921131"/>
                  </a:lnTo>
                  <a:lnTo>
                    <a:pt x="42291" y="1011809"/>
                  </a:lnTo>
                  <a:lnTo>
                    <a:pt x="122809" y="1171829"/>
                  </a:lnTo>
                  <a:lnTo>
                    <a:pt x="202819" y="1131570"/>
                  </a:lnTo>
                  <a:lnTo>
                    <a:pt x="243078" y="1211580"/>
                  </a:lnTo>
                  <a:lnTo>
                    <a:pt x="343154" y="1161288"/>
                  </a:lnTo>
                  <a:lnTo>
                    <a:pt x="433705" y="1341247"/>
                  </a:lnTo>
                  <a:lnTo>
                    <a:pt x="513715" y="1300988"/>
                  </a:lnTo>
                  <a:lnTo>
                    <a:pt x="594233" y="1461008"/>
                  </a:lnTo>
                  <a:lnTo>
                    <a:pt x="674243" y="1420749"/>
                  </a:lnTo>
                  <a:lnTo>
                    <a:pt x="754761" y="1580769"/>
                  </a:lnTo>
                  <a:lnTo>
                    <a:pt x="834771" y="1540510"/>
                  </a:lnTo>
                  <a:lnTo>
                    <a:pt x="925322" y="1720469"/>
                  </a:lnTo>
                  <a:lnTo>
                    <a:pt x="1585722" y="1388237"/>
                  </a:lnTo>
                  <a:lnTo>
                    <a:pt x="1495171" y="1208278"/>
                  </a:lnTo>
                  <a:lnTo>
                    <a:pt x="1595247" y="1157986"/>
                  </a:lnTo>
                  <a:lnTo>
                    <a:pt x="1474470" y="917956"/>
                  </a:lnTo>
                  <a:lnTo>
                    <a:pt x="1554480" y="877697"/>
                  </a:lnTo>
                  <a:lnTo>
                    <a:pt x="1262634" y="297688"/>
                  </a:lnTo>
                  <a:lnTo>
                    <a:pt x="1182624" y="337947"/>
                  </a:lnTo>
                  <a:lnTo>
                    <a:pt x="1132332" y="237998"/>
                  </a:lnTo>
                  <a:lnTo>
                    <a:pt x="1032256" y="288290"/>
                  </a:lnTo>
                  <a:lnTo>
                    <a:pt x="1163066" y="548259"/>
                  </a:lnTo>
                  <a:lnTo>
                    <a:pt x="1083056" y="588518"/>
                  </a:lnTo>
                  <a:lnTo>
                    <a:pt x="912114" y="248285"/>
                  </a:lnTo>
                  <a:lnTo>
                    <a:pt x="751967" y="328930"/>
                  </a:lnTo>
                  <a:lnTo>
                    <a:pt x="882777" y="588899"/>
                  </a:lnTo>
                  <a:lnTo>
                    <a:pt x="802767" y="629158"/>
                  </a:lnTo>
                  <a:lnTo>
                    <a:pt x="631698" y="289179"/>
                  </a:lnTo>
                  <a:lnTo>
                    <a:pt x="451485" y="379730"/>
                  </a:lnTo>
                  <a:lnTo>
                    <a:pt x="622554" y="719836"/>
                  </a:lnTo>
                  <a:lnTo>
                    <a:pt x="542544" y="760095"/>
                  </a:lnTo>
                  <a:lnTo>
                    <a:pt x="160147" y="0"/>
                  </a:lnTo>
                  <a:close/>
                </a:path>
              </a:pathLst>
            </a:custGeom>
            <a:solidFill>
              <a:srgbClr val="FEFEFE"/>
            </a:solidFill>
          </p:spPr>
          <p:txBody>
            <a:bodyPr/>
            <a:lstStyle/>
            <a:p>
              <a:endParaRPr lang="en-US"/>
            </a:p>
          </p:txBody>
        </p:sp>
        <p:sp>
          <p:nvSpPr>
            <p:cNvPr id="15" name="Freeform 15"/>
            <p:cNvSpPr/>
            <p:nvPr/>
          </p:nvSpPr>
          <p:spPr>
            <a:xfrm>
              <a:off x="63500" y="63500"/>
              <a:ext cx="1805305" cy="1918208"/>
            </a:xfrm>
            <a:custGeom>
              <a:avLst/>
              <a:gdLst/>
              <a:ahLst/>
              <a:cxnLst/>
              <a:rect l="l" t="t" r="r" b="b"/>
              <a:pathLst>
                <a:path w="1805305" h="1918208">
                  <a:moveTo>
                    <a:pt x="199898" y="0"/>
                  </a:moveTo>
                  <a:lnTo>
                    <a:pt x="39751" y="80518"/>
                  </a:lnTo>
                  <a:lnTo>
                    <a:pt x="80010" y="160528"/>
                  </a:lnTo>
                  <a:lnTo>
                    <a:pt x="240157" y="80010"/>
                  </a:lnTo>
                  <a:lnTo>
                    <a:pt x="199898" y="0"/>
                  </a:lnTo>
                  <a:close/>
                  <a:moveTo>
                    <a:pt x="1292479" y="277495"/>
                  </a:moveTo>
                  <a:lnTo>
                    <a:pt x="1212469" y="317754"/>
                  </a:lnTo>
                  <a:lnTo>
                    <a:pt x="1262761" y="417703"/>
                  </a:lnTo>
                  <a:lnTo>
                    <a:pt x="1342771" y="377444"/>
                  </a:lnTo>
                  <a:lnTo>
                    <a:pt x="1292479" y="277495"/>
                  </a:lnTo>
                  <a:close/>
                  <a:moveTo>
                    <a:pt x="1172210" y="237744"/>
                  </a:moveTo>
                  <a:lnTo>
                    <a:pt x="992124" y="328295"/>
                  </a:lnTo>
                  <a:lnTo>
                    <a:pt x="1163193" y="668401"/>
                  </a:lnTo>
                  <a:lnTo>
                    <a:pt x="1243203" y="628142"/>
                  </a:lnTo>
                  <a:lnTo>
                    <a:pt x="1112393" y="368173"/>
                  </a:lnTo>
                  <a:lnTo>
                    <a:pt x="1212469" y="317881"/>
                  </a:lnTo>
                  <a:lnTo>
                    <a:pt x="1172210" y="237871"/>
                  </a:lnTo>
                  <a:close/>
                  <a:moveTo>
                    <a:pt x="951865" y="248412"/>
                  </a:moveTo>
                  <a:lnTo>
                    <a:pt x="711708" y="369189"/>
                  </a:lnTo>
                  <a:lnTo>
                    <a:pt x="882777" y="709168"/>
                  </a:lnTo>
                  <a:lnTo>
                    <a:pt x="962787" y="668909"/>
                  </a:lnTo>
                  <a:lnTo>
                    <a:pt x="831977" y="408940"/>
                  </a:lnTo>
                  <a:lnTo>
                    <a:pt x="992124" y="328422"/>
                  </a:lnTo>
                  <a:lnTo>
                    <a:pt x="951865" y="248412"/>
                  </a:lnTo>
                  <a:close/>
                  <a:moveTo>
                    <a:pt x="320167" y="39751"/>
                  </a:moveTo>
                  <a:lnTo>
                    <a:pt x="240157" y="80010"/>
                  </a:lnTo>
                  <a:lnTo>
                    <a:pt x="622554" y="840105"/>
                  </a:lnTo>
                  <a:lnTo>
                    <a:pt x="702564" y="799846"/>
                  </a:lnTo>
                  <a:lnTo>
                    <a:pt x="531495" y="459740"/>
                  </a:lnTo>
                  <a:lnTo>
                    <a:pt x="711581" y="369062"/>
                  </a:lnTo>
                  <a:lnTo>
                    <a:pt x="671322" y="289052"/>
                  </a:lnTo>
                  <a:lnTo>
                    <a:pt x="491236" y="379730"/>
                  </a:lnTo>
                  <a:lnTo>
                    <a:pt x="320167" y="39751"/>
                  </a:lnTo>
                  <a:close/>
                  <a:moveTo>
                    <a:pt x="1422781" y="337185"/>
                  </a:moveTo>
                  <a:lnTo>
                    <a:pt x="1342771" y="377444"/>
                  </a:lnTo>
                  <a:lnTo>
                    <a:pt x="1634617" y="957453"/>
                  </a:lnTo>
                  <a:lnTo>
                    <a:pt x="1714627" y="917194"/>
                  </a:lnTo>
                  <a:lnTo>
                    <a:pt x="1422781" y="337185"/>
                  </a:lnTo>
                  <a:close/>
                  <a:moveTo>
                    <a:pt x="1634617" y="957453"/>
                  </a:moveTo>
                  <a:lnTo>
                    <a:pt x="1554607" y="997712"/>
                  </a:lnTo>
                  <a:lnTo>
                    <a:pt x="1675384" y="1237742"/>
                  </a:lnTo>
                  <a:lnTo>
                    <a:pt x="1755394" y="1197483"/>
                  </a:lnTo>
                  <a:lnTo>
                    <a:pt x="1634617" y="957453"/>
                  </a:lnTo>
                  <a:close/>
                  <a:moveTo>
                    <a:pt x="80010" y="160528"/>
                  </a:moveTo>
                  <a:lnTo>
                    <a:pt x="0" y="200787"/>
                  </a:lnTo>
                  <a:lnTo>
                    <a:pt x="382397" y="960882"/>
                  </a:lnTo>
                  <a:lnTo>
                    <a:pt x="302387" y="1001141"/>
                  </a:lnTo>
                  <a:lnTo>
                    <a:pt x="342646" y="1081151"/>
                  </a:lnTo>
                  <a:lnTo>
                    <a:pt x="422656" y="1040892"/>
                  </a:lnTo>
                  <a:lnTo>
                    <a:pt x="543433" y="1280922"/>
                  </a:lnTo>
                  <a:lnTo>
                    <a:pt x="623443" y="1240663"/>
                  </a:lnTo>
                  <a:lnTo>
                    <a:pt x="80010" y="160528"/>
                  </a:lnTo>
                  <a:close/>
                  <a:moveTo>
                    <a:pt x="262128" y="921131"/>
                  </a:moveTo>
                  <a:lnTo>
                    <a:pt x="1905" y="1052068"/>
                  </a:lnTo>
                  <a:lnTo>
                    <a:pt x="122682" y="1292098"/>
                  </a:lnTo>
                  <a:lnTo>
                    <a:pt x="202692" y="1251839"/>
                  </a:lnTo>
                  <a:lnTo>
                    <a:pt x="122174" y="1091819"/>
                  </a:lnTo>
                  <a:lnTo>
                    <a:pt x="302260" y="1001141"/>
                  </a:lnTo>
                  <a:lnTo>
                    <a:pt x="262001" y="921131"/>
                  </a:lnTo>
                  <a:close/>
                  <a:moveTo>
                    <a:pt x="282829" y="1211453"/>
                  </a:moveTo>
                  <a:lnTo>
                    <a:pt x="202819" y="1251712"/>
                  </a:lnTo>
                  <a:lnTo>
                    <a:pt x="243078" y="1331722"/>
                  </a:lnTo>
                  <a:lnTo>
                    <a:pt x="323088" y="1291463"/>
                  </a:lnTo>
                  <a:lnTo>
                    <a:pt x="282829" y="1211453"/>
                  </a:lnTo>
                  <a:close/>
                  <a:moveTo>
                    <a:pt x="423164" y="1241171"/>
                  </a:moveTo>
                  <a:lnTo>
                    <a:pt x="323088" y="1291463"/>
                  </a:lnTo>
                  <a:lnTo>
                    <a:pt x="413639" y="1471422"/>
                  </a:lnTo>
                  <a:lnTo>
                    <a:pt x="513715" y="1421130"/>
                  </a:lnTo>
                  <a:lnTo>
                    <a:pt x="423164" y="1241171"/>
                  </a:lnTo>
                  <a:close/>
                  <a:moveTo>
                    <a:pt x="593852" y="1380871"/>
                  </a:moveTo>
                  <a:lnTo>
                    <a:pt x="513842" y="1421130"/>
                  </a:lnTo>
                  <a:lnTo>
                    <a:pt x="594360" y="1581150"/>
                  </a:lnTo>
                  <a:lnTo>
                    <a:pt x="674370" y="1540891"/>
                  </a:lnTo>
                  <a:lnTo>
                    <a:pt x="593852" y="1380871"/>
                  </a:lnTo>
                  <a:close/>
                  <a:moveTo>
                    <a:pt x="754380" y="1500632"/>
                  </a:moveTo>
                  <a:lnTo>
                    <a:pt x="674370" y="1540891"/>
                  </a:lnTo>
                  <a:lnTo>
                    <a:pt x="754888" y="1700911"/>
                  </a:lnTo>
                  <a:lnTo>
                    <a:pt x="834898" y="1660652"/>
                  </a:lnTo>
                  <a:lnTo>
                    <a:pt x="754380" y="1500632"/>
                  </a:lnTo>
                  <a:close/>
                  <a:moveTo>
                    <a:pt x="1675511" y="1237742"/>
                  </a:moveTo>
                  <a:lnTo>
                    <a:pt x="1575435" y="1288034"/>
                  </a:lnTo>
                  <a:lnTo>
                    <a:pt x="1665986" y="1467993"/>
                  </a:lnTo>
                  <a:lnTo>
                    <a:pt x="1005586" y="1800225"/>
                  </a:lnTo>
                  <a:lnTo>
                    <a:pt x="915035" y="1620266"/>
                  </a:lnTo>
                  <a:lnTo>
                    <a:pt x="835025" y="1660525"/>
                  </a:lnTo>
                  <a:lnTo>
                    <a:pt x="964692" y="1918208"/>
                  </a:lnTo>
                  <a:lnTo>
                    <a:pt x="1805305" y="1495298"/>
                  </a:lnTo>
                  <a:lnTo>
                    <a:pt x="1675638" y="1237615"/>
                  </a:lnTo>
                  <a:close/>
                </a:path>
              </a:pathLst>
            </a:custGeom>
            <a:solidFill>
              <a:srgbClr val="000000"/>
            </a:solidFill>
          </p:spPr>
          <p:txBody>
            <a:bodyPr/>
            <a:lstStyle/>
            <a:p>
              <a:endParaRPr lang="en-US"/>
            </a:p>
          </p:txBody>
        </p:sp>
      </p:grpSp>
      <p:sp>
        <p:nvSpPr>
          <p:cNvPr id="16" name="Freeform 16"/>
          <p:cNvSpPr/>
          <p:nvPr/>
        </p:nvSpPr>
        <p:spPr>
          <a:xfrm rot="3450447">
            <a:off x="12176190" y="7443118"/>
            <a:ext cx="1429792" cy="598637"/>
          </a:xfrm>
          <a:custGeom>
            <a:avLst/>
            <a:gdLst/>
            <a:ahLst/>
            <a:cxnLst/>
            <a:rect l="l" t="t" r="r" b="b"/>
            <a:pathLst>
              <a:path w="1429792" h="598637">
                <a:moveTo>
                  <a:pt x="0" y="0"/>
                </a:moveTo>
                <a:lnTo>
                  <a:pt x="1429792" y="0"/>
                </a:lnTo>
                <a:lnTo>
                  <a:pt x="1429792" y="598637"/>
                </a:lnTo>
                <a:lnTo>
                  <a:pt x="0" y="59863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7" name="TextBox 17"/>
          <p:cNvSpPr txBox="1"/>
          <p:nvPr/>
        </p:nvSpPr>
        <p:spPr>
          <a:xfrm>
            <a:off x="12891086" y="7943027"/>
            <a:ext cx="4739689" cy="1714014"/>
          </a:xfrm>
          <a:prstGeom prst="rect">
            <a:avLst/>
          </a:prstGeom>
        </p:spPr>
        <p:txBody>
          <a:bodyPr lIns="0" tIns="0" rIns="0" bIns="0" rtlCol="0" anchor="t">
            <a:spAutoFit/>
          </a:bodyPr>
          <a:lstStyle/>
          <a:p>
            <a:pPr algn="ctr">
              <a:lnSpc>
                <a:spcPts val="4427"/>
              </a:lnSpc>
            </a:pPr>
            <a:r>
              <a:rPr lang="en-US" sz="3162" spc="75">
                <a:solidFill>
                  <a:srgbClr val="E1261C"/>
                </a:solidFill>
                <a:latin typeface="Ballpoint"/>
                <a:ea typeface="Ballpoint"/>
                <a:cs typeface="Ballpoint"/>
                <a:sym typeface="Ballpoint"/>
              </a:rPr>
              <a:t>Plataforma de deberes!</a:t>
            </a:r>
          </a:p>
          <a:p>
            <a:pPr algn="ctr">
              <a:lnSpc>
                <a:spcPts val="4427"/>
              </a:lnSpc>
            </a:pPr>
            <a:r>
              <a:rPr lang="en-US" sz="3162" spc="75">
                <a:solidFill>
                  <a:srgbClr val="00BF63"/>
                </a:solidFill>
                <a:latin typeface="Ballpoint"/>
                <a:ea typeface="Ballpoint"/>
                <a:cs typeface="Ballpoint"/>
                <a:sym typeface="Ballpoint"/>
              </a:rPr>
              <a:t>A plataforma de lição de casa!</a:t>
            </a:r>
          </a:p>
          <a:p>
            <a:pPr algn="ctr">
              <a:lnSpc>
                <a:spcPts val="4427"/>
              </a:lnSpc>
              <a:spcBef>
                <a:spcPct val="0"/>
              </a:spcBef>
            </a:pPr>
            <a:r>
              <a:rPr lang="en-US" sz="3162" spc="75">
                <a:solidFill>
                  <a:srgbClr val="8C52FF"/>
                </a:solidFill>
                <a:latin typeface="Ballpoint"/>
                <a:ea typeface="Ballpoint"/>
                <a:cs typeface="Ballpoint"/>
                <a:sym typeface="Ballpoint"/>
              </a:rPr>
              <a:t>Platfòm devwa 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sp>
        <p:nvSpPr>
          <p:cNvPr id="3" name="Freeform 3"/>
          <p:cNvSpPr/>
          <p:nvPr/>
        </p:nvSpPr>
        <p:spPr>
          <a:xfrm>
            <a:off x="-51254" y="-1211199"/>
            <a:ext cx="18825258" cy="11561693"/>
          </a:xfrm>
          <a:custGeom>
            <a:avLst/>
            <a:gdLst/>
            <a:ahLst/>
            <a:cxnLst/>
            <a:rect l="l" t="t" r="r" b="b"/>
            <a:pathLst>
              <a:path w="18825258" h="11561693">
                <a:moveTo>
                  <a:pt x="0" y="0"/>
                </a:moveTo>
                <a:lnTo>
                  <a:pt x="18825258" y="0"/>
                </a:lnTo>
                <a:lnTo>
                  <a:pt x="18825258" y="11561693"/>
                </a:lnTo>
                <a:lnTo>
                  <a:pt x="0" y="115616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2428361" y="1658064"/>
            <a:ext cx="4120353" cy="4019550"/>
            <a:chOff x="0" y="0"/>
            <a:chExt cx="5493804" cy="5359400"/>
          </a:xfrm>
        </p:grpSpPr>
        <p:sp>
          <p:nvSpPr>
            <p:cNvPr id="5" name="Freeform 5"/>
            <p:cNvSpPr/>
            <p:nvPr/>
          </p:nvSpPr>
          <p:spPr>
            <a:xfrm>
              <a:off x="0" y="0"/>
              <a:ext cx="5493893" cy="5359400"/>
            </a:xfrm>
            <a:custGeom>
              <a:avLst/>
              <a:gdLst/>
              <a:ahLst/>
              <a:cxnLst/>
              <a:rect l="l" t="t" r="r" b="b"/>
              <a:pathLst>
                <a:path w="5493893" h="5359400">
                  <a:moveTo>
                    <a:pt x="774700" y="0"/>
                  </a:moveTo>
                  <a:cubicBezTo>
                    <a:pt x="346837" y="0"/>
                    <a:pt x="0" y="346837"/>
                    <a:pt x="0" y="774700"/>
                  </a:cubicBezTo>
                  <a:lnTo>
                    <a:pt x="0" y="4585081"/>
                  </a:lnTo>
                  <a:cubicBezTo>
                    <a:pt x="0" y="5004435"/>
                    <a:pt x="333121" y="5345938"/>
                    <a:pt x="749300" y="5359400"/>
                  </a:cubicBezTo>
                  <a:lnTo>
                    <a:pt x="4744593" y="5359400"/>
                  </a:lnTo>
                  <a:cubicBezTo>
                    <a:pt x="5160645" y="5345938"/>
                    <a:pt x="5493893" y="5004435"/>
                    <a:pt x="5493893" y="4585081"/>
                  </a:cubicBezTo>
                  <a:lnTo>
                    <a:pt x="5493893" y="774700"/>
                  </a:lnTo>
                  <a:cubicBezTo>
                    <a:pt x="5493893" y="346837"/>
                    <a:pt x="5147056" y="0"/>
                    <a:pt x="4719193" y="0"/>
                  </a:cubicBezTo>
                  <a:close/>
                </a:path>
              </a:pathLst>
            </a:custGeom>
            <a:blipFill>
              <a:blip r:embed="rId5"/>
              <a:stretch>
                <a:fillRect r="-94"/>
              </a:stretch>
            </a:blipFill>
          </p:spPr>
          <p:txBody>
            <a:bodyPr/>
            <a:lstStyle/>
            <a:p>
              <a:endParaRPr lang="en-US"/>
            </a:p>
          </p:txBody>
        </p:sp>
      </p:grpSp>
      <p:sp>
        <p:nvSpPr>
          <p:cNvPr id="6" name="Freeform 6"/>
          <p:cNvSpPr/>
          <p:nvPr/>
        </p:nvSpPr>
        <p:spPr>
          <a:xfrm>
            <a:off x="4233329" y="5094084"/>
            <a:ext cx="1954616" cy="1732683"/>
          </a:xfrm>
          <a:custGeom>
            <a:avLst/>
            <a:gdLst/>
            <a:ahLst/>
            <a:cxnLst/>
            <a:rect l="l" t="t" r="r" b="b"/>
            <a:pathLst>
              <a:path w="1954616" h="1732683">
                <a:moveTo>
                  <a:pt x="0" y="0"/>
                </a:moveTo>
                <a:lnTo>
                  <a:pt x="1954616" y="0"/>
                </a:lnTo>
                <a:lnTo>
                  <a:pt x="1954616" y="1732684"/>
                </a:lnTo>
                <a:lnTo>
                  <a:pt x="0" y="1732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10041598" y="1527058"/>
            <a:ext cx="5310854" cy="607314"/>
          </a:xfrm>
          <a:prstGeom prst="rect">
            <a:avLst/>
          </a:prstGeom>
        </p:spPr>
        <p:txBody>
          <a:bodyPr lIns="0" tIns="0" rIns="0" bIns="0" rtlCol="0" anchor="t">
            <a:spAutoFit/>
          </a:bodyPr>
          <a:lstStyle/>
          <a:p>
            <a:pPr algn="l">
              <a:lnSpc>
                <a:spcPts val="4543"/>
              </a:lnSpc>
            </a:pPr>
            <a:r>
              <a:rPr lang="en-US" sz="3245" spc="162">
                <a:solidFill>
                  <a:srgbClr val="FFFFFF"/>
                </a:solidFill>
                <a:latin typeface="Ballpoint"/>
                <a:ea typeface="Ballpoint"/>
                <a:cs typeface="Ballpoint"/>
                <a:sym typeface="Ballpoint"/>
              </a:rPr>
              <a:t>WHAT IS IXL AND HOW DOES IT WORK?</a:t>
            </a:r>
          </a:p>
        </p:txBody>
      </p:sp>
      <p:sp>
        <p:nvSpPr>
          <p:cNvPr id="8" name="TextBox 8"/>
          <p:cNvSpPr txBox="1"/>
          <p:nvPr/>
        </p:nvSpPr>
        <p:spPr>
          <a:xfrm>
            <a:off x="8177684" y="2752344"/>
            <a:ext cx="8362683" cy="4074424"/>
          </a:xfrm>
          <a:prstGeom prst="rect">
            <a:avLst/>
          </a:prstGeom>
        </p:spPr>
        <p:txBody>
          <a:bodyPr lIns="0" tIns="0" rIns="0" bIns="0" rtlCol="0" anchor="t">
            <a:spAutoFit/>
          </a:bodyPr>
          <a:lstStyle/>
          <a:p>
            <a:pPr algn="ctr">
              <a:lnSpc>
                <a:spcPts val="3151"/>
              </a:lnSpc>
            </a:pPr>
            <a:r>
              <a:rPr lang="en-US" sz="3245" spc="162">
                <a:solidFill>
                  <a:srgbClr val="FFFFFF"/>
                </a:solidFill>
                <a:latin typeface="Ballpoint"/>
                <a:ea typeface="Ballpoint"/>
                <a:cs typeface="Ballpoint"/>
                <a:sym typeface="Ballpoint"/>
              </a:rPr>
              <a:t>IXL PROVIDES EACH STUDENT WITH A PERSONALIZED PATHWAY FOR GROWTH. AS STUDENTS LEARN, IXL USES INSIGHTS FROM THEIR WORK TO GENERATE PERSONALIZED SKILL RECOMMENDATIONS IN REAL TIME. EACH RECOMMENDATION IS PRECISE AND UNIQUE, GUIDING LEARNERS TO THE SPECIFIC SKILLS THAT WILL HELP THEM MAKE THE MOST PROGRESS RIGHT NOW. YOUR STUDENT’S TEACHER MAY ASSIGN IXL LESSONS FOR HOMEWORK!</a:t>
            </a:r>
          </a:p>
        </p:txBody>
      </p:sp>
      <p:sp>
        <p:nvSpPr>
          <p:cNvPr id="9" name="TextBox 9"/>
          <p:cNvSpPr txBox="1"/>
          <p:nvPr/>
        </p:nvSpPr>
        <p:spPr>
          <a:xfrm>
            <a:off x="572272" y="6892738"/>
            <a:ext cx="8149828" cy="2735542"/>
          </a:xfrm>
          <a:prstGeom prst="rect">
            <a:avLst/>
          </a:prstGeom>
        </p:spPr>
        <p:txBody>
          <a:bodyPr lIns="0" tIns="0" rIns="0" bIns="0" rtlCol="0" anchor="t">
            <a:spAutoFit/>
          </a:bodyPr>
          <a:lstStyle/>
          <a:p>
            <a:pPr algn="ctr">
              <a:lnSpc>
                <a:spcPts val="4275"/>
              </a:lnSpc>
            </a:pPr>
            <a:r>
              <a:rPr lang="en-US" sz="3078">
                <a:solidFill>
                  <a:srgbClr val="2A282B"/>
                </a:solidFill>
                <a:latin typeface="Ballpoint"/>
                <a:ea typeface="Ballpoint"/>
                <a:cs typeface="Ballpoint"/>
                <a:sym typeface="Ballpoint"/>
              </a:rPr>
              <a:t>IXL is research proven to help students learn new content in a way that sticks. And that doesn't always mean practicing a skill to a score of 100. In fact, reaching proficiency (a SmartScore of 80) in two skills a week has been shown to make a big difference on end- of-year tests.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sp>
        <p:nvSpPr>
          <p:cNvPr id="3" name="Freeform 3"/>
          <p:cNvSpPr/>
          <p:nvPr/>
        </p:nvSpPr>
        <p:spPr>
          <a:xfrm>
            <a:off x="257108" y="296256"/>
            <a:ext cx="2143982" cy="2617556"/>
          </a:xfrm>
          <a:custGeom>
            <a:avLst/>
            <a:gdLst/>
            <a:ahLst/>
            <a:cxnLst/>
            <a:rect l="l" t="t" r="r" b="b"/>
            <a:pathLst>
              <a:path w="2143982" h="2617556">
                <a:moveTo>
                  <a:pt x="0" y="0"/>
                </a:moveTo>
                <a:lnTo>
                  <a:pt x="2143983" y="0"/>
                </a:lnTo>
                <a:lnTo>
                  <a:pt x="2143983" y="2617556"/>
                </a:lnTo>
                <a:lnTo>
                  <a:pt x="0" y="26175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858157" y="0"/>
            <a:ext cx="3419875" cy="1574016"/>
          </a:xfrm>
          <a:custGeom>
            <a:avLst/>
            <a:gdLst/>
            <a:ahLst/>
            <a:cxnLst/>
            <a:rect l="l" t="t" r="r" b="b"/>
            <a:pathLst>
              <a:path w="3419875" h="1574016">
                <a:moveTo>
                  <a:pt x="0" y="0"/>
                </a:moveTo>
                <a:lnTo>
                  <a:pt x="3419875" y="0"/>
                </a:lnTo>
                <a:lnTo>
                  <a:pt x="3419875" y="1574016"/>
                </a:lnTo>
                <a:lnTo>
                  <a:pt x="0" y="15740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63503" y="-1211199"/>
            <a:ext cx="18827972" cy="11561693"/>
          </a:xfrm>
          <a:custGeom>
            <a:avLst/>
            <a:gdLst/>
            <a:ahLst/>
            <a:cxnLst/>
            <a:rect l="l" t="t" r="r" b="b"/>
            <a:pathLst>
              <a:path w="18827972" h="11561693">
                <a:moveTo>
                  <a:pt x="0" y="0"/>
                </a:moveTo>
                <a:lnTo>
                  <a:pt x="18827972" y="0"/>
                </a:lnTo>
                <a:lnTo>
                  <a:pt x="18827972" y="11561693"/>
                </a:lnTo>
                <a:lnTo>
                  <a:pt x="0" y="115616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 name="Group 6"/>
          <p:cNvGrpSpPr/>
          <p:nvPr/>
        </p:nvGrpSpPr>
        <p:grpSpPr>
          <a:xfrm>
            <a:off x="2428361" y="1658064"/>
            <a:ext cx="4120353" cy="4019550"/>
            <a:chOff x="0" y="0"/>
            <a:chExt cx="5493804" cy="5359400"/>
          </a:xfrm>
        </p:grpSpPr>
        <p:sp>
          <p:nvSpPr>
            <p:cNvPr id="7" name="Freeform 7"/>
            <p:cNvSpPr/>
            <p:nvPr/>
          </p:nvSpPr>
          <p:spPr>
            <a:xfrm>
              <a:off x="0" y="0"/>
              <a:ext cx="5493893" cy="5359400"/>
            </a:xfrm>
            <a:custGeom>
              <a:avLst/>
              <a:gdLst/>
              <a:ahLst/>
              <a:cxnLst/>
              <a:rect l="l" t="t" r="r" b="b"/>
              <a:pathLst>
                <a:path w="5493893" h="5359400">
                  <a:moveTo>
                    <a:pt x="774700" y="0"/>
                  </a:moveTo>
                  <a:cubicBezTo>
                    <a:pt x="346837" y="0"/>
                    <a:pt x="0" y="346837"/>
                    <a:pt x="0" y="774700"/>
                  </a:cubicBezTo>
                  <a:lnTo>
                    <a:pt x="0" y="4585081"/>
                  </a:lnTo>
                  <a:cubicBezTo>
                    <a:pt x="0" y="5004435"/>
                    <a:pt x="333121" y="5345938"/>
                    <a:pt x="749300" y="5359400"/>
                  </a:cubicBezTo>
                  <a:lnTo>
                    <a:pt x="4744593" y="5359400"/>
                  </a:lnTo>
                  <a:cubicBezTo>
                    <a:pt x="5160645" y="5345938"/>
                    <a:pt x="5493893" y="5004435"/>
                    <a:pt x="5493893" y="4585081"/>
                  </a:cubicBezTo>
                  <a:lnTo>
                    <a:pt x="5493893" y="774700"/>
                  </a:lnTo>
                  <a:cubicBezTo>
                    <a:pt x="5493893" y="346837"/>
                    <a:pt x="5147056" y="0"/>
                    <a:pt x="4719193" y="0"/>
                  </a:cubicBezTo>
                  <a:close/>
                </a:path>
              </a:pathLst>
            </a:custGeom>
            <a:blipFill>
              <a:blip r:embed="rId9"/>
              <a:stretch>
                <a:fillRect r="-94"/>
              </a:stretch>
            </a:blipFill>
          </p:spPr>
          <p:txBody>
            <a:bodyPr/>
            <a:lstStyle/>
            <a:p>
              <a:endParaRPr lang="en-US"/>
            </a:p>
          </p:txBody>
        </p:sp>
      </p:grpSp>
      <p:sp>
        <p:nvSpPr>
          <p:cNvPr id="8" name="TextBox 8"/>
          <p:cNvSpPr txBox="1"/>
          <p:nvPr/>
        </p:nvSpPr>
        <p:spPr>
          <a:xfrm>
            <a:off x="292532" y="6546237"/>
            <a:ext cx="7975949" cy="3256874"/>
          </a:xfrm>
          <a:prstGeom prst="rect">
            <a:avLst/>
          </a:prstGeom>
        </p:spPr>
        <p:txBody>
          <a:bodyPr lIns="0" tIns="0" rIns="0" bIns="0" rtlCol="0" anchor="t">
            <a:spAutoFit/>
          </a:bodyPr>
          <a:lstStyle/>
          <a:p>
            <a:pPr algn="ctr">
              <a:lnSpc>
                <a:spcPts val="4245"/>
              </a:lnSpc>
            </a:pPr>
            <a:r>
              <a:rPr lang="en-US" sz="3050">
                <a:solidFill>
                  <a:srgbClr val="FF000F"/>
                </a:solidFill>
                <a:latin typeface="Ballpoint"/>
                <a:ea typeface="Ballpoint"/>
                <a:cs typeface="Ballpoint"/>
                <a:sym typeface="Ballpoint"/>
              </a:rPr>
              <a:t>IXL es una investigación comprobada que ayuda a los estudiantes a aprender contenido nuevo de una manera duradera. Y eso no siempre significa practicar una habilidad hasta obtener una puntuación de 100. De hecho, se ha demostrado que alcanzar el dominio (un SmartScore de 80) en dos habilidades por semana marca una gran diferencia en los exámenes de fin de año.</a:t>
            </a:r>
          </a:p>
        </p:txBody>
      </p:sp>
      <p:sp>
        <p:nvSpPr>
          <p:cNvPr id="9" name="TextBox 9"/>
          <p:cNvSpPr txBox="1"/>
          <p:nvPr/>
        </p:nvSpPr>
        <p:spPr>
          <a:xfrm>
            <a:off x="11042209" y="1507388"/>
            <a:ext cx="3512334" cy="561432"/>
          </a:xfrm>
          <a:prstGeom prst="rect">
            <a:avLst/>
          </a:prstGeom>
        </p:spPr>
        <p:txBody>
          <a:bodyPr lIns="0" tIns="0" rIns="0" bIns="0" rtlCol="0" anchor="t">
            <a:spAutoFit/>
          </a:bodyPr>
          <a:lstStyle/>
          <a:p>
            <a:pPr algn="l">
              <a:lnSpc>
                <a:spcPts val="4125"/>
              </a:lnSpc>
            </a:pPr>
            <a:r>
              <a:rPr lang="en-US" sz="2996">
                <a:solidFill>
                  <a:srgbClr val="FEFEFE"/>
                </a:solidFill>
                <a:latin typeface="Ballpoint"/>
                <a:ea typeface="Ballpoint"/>
                <a:cs typeface="Ballpoint"/>
                <a:sym typeface="Ballpoint"/>
              </a:rPr>
              <a:t>¿QUÉ ES IXL Y CÓMO FUNCIONA?</a:t>
            </a:r>
          </a:p>
        </p:txBody>
      </p:sp>
      <p:sp>
        <p:nvSpPr>
          <p:cNvPr id="10" name="TextBox 10"/>
          <p:cNvSpPr txBox="1"/>
          <p:nvPr/>
        </p:nvSpPr>
        <p:spPr>
          <a:xfrm>
            <a:off x="8482508" y="2555138"/>
            <a:ext cx="8734187" cy="3180807"/>
          </a:xfrm>
          <a:prstGeom prst="rect">
            <a:avLst/>
          </a:prstGeom>
        </p:spPr>
        <p:txBody>
          <a:bodyPr lIns="0" tIns="0" rIns="0" bIns="0" rtlCol="0" anchor="t">
            <a:spAutoFit/>
          </a:bodyPr>
          <a:lstStyle/>
          <a:p>
            <a:pPr algn="ctr">
              <a:lnSpc>
                <a:spcPts val="4125"/>
              </a:lnSpc>
            </a:pPr>
            <a:r>
              <a:rPr lang="en-US" sz="2996">
                <a:solidFill>
                  <a:srgbClr val="FEFEFE"/>
                </a:solidFill>
                <a:latin typeface="Ballpoint"/>
                <a:ea typeface="Ballpoint"/>
                <a:cs typeface="Ballpoint"/>
                <a:sym typeface="Ballpoint"/>
              </a:rPr>
              <a:t>IXL PROPORCIONA A CADA ESTUDIANTE UN CAMINO PERSONALIZADO PARA EL CRECIMIENTO. A MEDIDA QUE LOS ESTUDIANTES APRENDEN, IXL UTILIZA INFORMACIÓN DE SU TRABAJO PARA GENERAR RECOMENDACIONES DE HABILIDADES PERSONALIZADAS EN TIEMPO REAL. CADA RECOMENDACIÓN ES PRECISA Y ÚNICA, Y GUÍA A LOS ALUMNOS HACIA LAS HABILIDADES ESPECÍFICAS QUE LES AYUDARÁN A PROGRESAR AL MÁXIMO EN ESTE MOMENTO.</a:t>
            </a:r>
          </a:p>
        </p:txBody>
      </p:sp>
      <p:sp>
        <p:nvSpPr>
          <p:cNvPr id="11" name="TextBox 11"/>
          <p:cNvSpPr txBox="1"/>
          <p:nvPr/>
        </p:nvSpPr>
        <p:spPr>
          <a:xfrm>
            <a:off x="8560498" y="6222263"/>
            <a:ext cx="8575100" cy="561432"/>
          </a:xfrm>
          <a:prstGeom prst="rect">
            <a:avLst/>
          </a:prstGeom>
        </p:spPr>
        <p:txBody>
          <a:bodyPr lIns="0" tIns="0" rIns="0" bIns="0" rtlCol="0" anchor="t">
            <a:spAutoFit/>
          </a:bodyPr>
          <a:lstStyle/>
          <a:p>
            <a:pPr algn="l">
              <a:lnSpc>
                <a:spcPts val="4125"/>
              </a:lnSpc>
            </a:pPr>
            <a:r>
              <a:rPr lang="en-US" sz="2996">
                <a:solidFill>
                  <a:srgbClr val="FEFEFE"/>
                </a:solidFill>
                <a:latin typeface="Ballpoint"/>
                <a:ea typeface="Ballpoint"/>
                <a:cs typeface="Ballpoint"/>
                <a:sym typeface="Ballpoint"/>
              </a:rPr>
              <a:t>¡EL MAESTRO DE SU ESTUDIANTE PUEDE ASIGNAR LECCIONES IXL COMO TAREA!</a:t>
            </a:r>
          </a:p>
        </p:txBody>
      </p:sp>
      <p:sp>
        <p:nvSpPr>
          <p:cNvPr id="12" name="TextBox 12"/>
          <p:cNvSpPr txBox="1"/>
          <p:nvPr/>
        </p:nvSpPr>
        <p:spPr>
          <a:xfrm>
            <a:off x="10846633" y="8549583"/>
            <a:ext cx="2930257" cy="1737417"/>
          </a:xfrm>
          <a:prstGeom prst="rect">
            <a:avLst/>
          </a:prstGeom>
        </p:spPr>
        <p:txBody>
          <a:bodyPr lIns="0" tIns="0" rIns="0" bIns="0" rtlCol="0" anchor="t">
            <a:spAutoFit/>
          </a:bodyPr>
          <a:lstStyle/>
          <a:p>
            <a:pPr algn="l">
              <a:lnSpc>
                <a:spcPts val="13184"/>
              </a:lnSpc>
            </a:pPr>
            <a:r>
              <a:rPr lang="en-US" sz="9417">
                <a:solidFill>
                  <a:srgbClr val="FFFFFF"/>
                </a:solidFill>
                <a:latin typeface="Ballpoint"/>
                <a:ea typeface="Ballpoint"/>
                <a:cs typeface="Ballpoint"/>
                <a:sym typeface="Ballpoint"/>
              </a:rPr>
              <a:t>Español</a:t>
            </a:r>
            <a:r>
              <a:rPr lang="en-US" sz="9417">
                <a:solidFill>
                  <a:srgbClr val="000000"/>
                </a:solidFill>
                <a:latin typeface="Ballpoint"/>
                <a:ea typeface="Ballpoint"/>
                <a:cs typeface="Ballpoint"/>
                <a:sym typeface="Ballpoint"/>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0" y="7999771"/>
            <a:ext cx="1714481" cy="1925336"/>
            <a:chOff x="0" y="0"/>
            <a:chExt cx="1714487" cy="1925333"/>
          </a:xfrm>
        </p:grpSpPr>
        <p:sp>
          <p:nvSpPr>
            <p:cNvPr id="4" name="Freeform 4"/>
            <p:cNvSpPr/>
            <p:nvPr/>
          </p:nvSpPr>
          <p:spPr>
            <a:xfrm>
              <a:off x="0" y="0"/>
              <a:ext cx="1714754" cy="1925447"/>
            </a:xfrm>
            <a:custGeom>
              <a:avLst/>
              <a:gdLst/>
              <a:ahLst/>
              <a:cxnLst/>
              <a:rect l="l" t="t" r="r" b="b"/>
              <a:pathLst>
                <a:path w="1714754" h="1925447">
                  <a:moveTo>
                    <a:pt x="1084961" y="0"/>
                  </a:moveTo>
                  <a:cubicBezTo>
                    <a:pt x="1082421" y="0"/>
                    <a:pt x="1081151" y="1651"/>
                    <a:pt x="1079500" y="3048"/>
                  </a:cubicBezTo>
                  <a:cubicBezTo>
                    <a:pt x="1053719" y="24384"/>
                    <a:pt x="1028446" y="49022"/>
                    <a:pt x="1006856" y="71120"/>
                  </a:cubicBezTo>
                  <a:cubicBezTo>
                    <a:pt x="985266" y="93218"/>
                    <a:pt x="967105" y="112522"/>
                    <a:pt x="954532" y="122682"/>
                  </a:cubicBezTo>
                  <a:cubicBezTo>
                    <a:pt x="928116" y="144272"/>
                    <a:pt x="903478" y="166624"/>
                    <a:pt x="878332" y="187706"/>
                  </a:cubicBezTo>
                  <a:cubicBezTo>
                    <a:pt x="853186" y="208788"/>
                    <a:pt x="827278" y="228219"/>
                    <a:pt x="799211" y="242189"/>
                  </a:cubicBezTo>
                  <a:cubicBezTo>
                    <a:pt x="774954" y="254127"/>
                    <a:pt x="751967" y="265557"/>
                    <a:pt x="729234" y="274828"/>
                  </a:cubicBezTo>
                  <a:cubicBezTo>
                    <a:pt x="723519" y="276860"/>
                    <a:pt x="717931" y="279527"/>
                    <a:pt x="712343" y="281559"/>
                  </a:cubicBezTo>
                  <a:lnTo>
                    <a:pt x="703961" y="284480"/>
                  </a:lnTo>
                  <a:cubicBezTo>
                    <a:pt x="701167" y="285496"/>
                    <a:pt x="698373" y="286639"/>
                    <a:pt x="695579" y="287274"/>
                  </a:cubicBezTo>
                  <a:lnTo>
                    <a:pt x="687197" y="289687"/>
                  </a:lnTo>
                  <a:lnTo>
                    <a:pt x="683006" y="290957"/>
                  </a:lnTo>
                  <a:cubicBezTo>
                    <a:pt x="681609" y="291338"/>
                    <a:pt x="680212" y="291592"/>
                    <a:pt x="678815" y="291846"/>
                  </a:cubicBezTo>
                  <a:lnTo>
                    <a:pt x="670433" y="293624"/>
                  </a:lnTo>
                  <a:cubicBezTo>
                    <a:pt x="669036" y="293878"/>
                    <a:pt x="667639" y="294259"/>
                    <a:pt x="666115" y="294513"/>
                  </a:cubicBezTo>
                  <a:lnTo>
                    <a:pt x="661289" y="295148"/>
                  </a:lnTo>
                  <a:cubicBezTo>
                    <a:pt x="654812" y="295910"/>
                    <a:pt x="648208" y="296926"/>
                    <a:pt x="641731" y="297942"/>
                  </a:cubicBezTo>
                  <a:cubicBezTo>
                    <a:pt x="635127" y="298704"/>
                    <a:pt x="628523" y="298958"/>
                    <a:pt x="621792" y="299593"/>
                  </a:cubicBezTo>
                  <a:lnTo>
                    <a:pt x="611759" y="300355"/>
                  </a:lnTo>
                  <a:lnTo>
                    <a:pt x="601726" y="300355"/>
                  </a:lnTo>
                  <a:lnTo>
                    <a:pt x="591566" y="300355"/>
                  </a:lnTo>
                  <a:cubicBezTo>
                    <a:pt x="591439" y="300355"/>
                    <a:pt x="591185" y="300355"/>
                    <a:pt x="591058" y="300355"/>
                  </a:cubicBezTo>
                  <a:cubicBezTo>
                    <a:pt x="589788" y="300355"/>
                    <a:pt x="588391" y="300355"/>
                    <a:pt x="587121" y="300355"/>
                  </a:cubicBezTo>
                  <a:cubicBezTo>
                    <a:pt x="585216" y="300355"/>
                    <a:pt x="583311" y="300355"/>
                    <a:pt x="581406" y="300101"/>
                  </a:cubicBezTo>
                  <a:cubicBezTo>
                    <a:pt x="554228" y="299085"/>
                    <a:pt x="526669" y="294767"/>
                    <a:pt x="499618" y="287782"/>
                  </a:cubicBezTo>
                  <a:cubicBezTo>
                    <a:pt x="473837" y="280162"/>
                    <a:pt x="447675" y="272415"/>
                    <a:pt x="421513" y="263652"/>
                  </a:cubicBezTo>
                  <a:cubicBezTo>
                    <a:pt x="395351" y="254508"/>
                    <a:pt x="369316" y="244094"/>
                    <a:pt x="344043" y="231648"/>
                  </a:cubicBezTo>
                  <a:cubicBezTo>
                    <a:pt x="299847" y="209296"/>
                    <a:pt x="256794" y="183515"/>
                    <a:pt x="215138" y="154940"/>
                  </a:cubicBezTo>
                  <a:cubicBezTo>
                    <a:pt x="173228" y="126492"/>
                    <a:pt x="132588" y="95631"/>
                    <a:pt x="93218" y="62738"/>
                  </a:cubicBezTo>
                  <a:cubicBezTo>
                    <a:pt x="79883" y="51562"/>
                    <a:pt x="66548" y="40259"/>
                    <a:pt x="53213" y="29083"/>
                  </a:cubicBezTo>
                  <a:cubicBezTo>
                    <a:pt x="50673" y="26924"/>
                    <a:pt x="47244" y="24511"/>
                    <a:pt x="43307" y="24511"/>
                  </a:cubicBezTo>
                  <a:cubicBezTo>
                    <a:pt x="41529" y="24511"/>
                    <a:pt x="39497" y="25019"/>
                    <a:pt x="37465" y="26289"/>
                  </a:cubicBezTo>
                  <a:cubicBezTo>
                    <a:pt x="30099" y="30607"/>
                    <a:pt x="33909" y="36449"/>
                    <a:pt x="35433" y="40513"/>
                  </a:cubicBezTo>
                  <a:cubicBezTo>
                    <a:pt x="38354" y="48133"/>
                    <a:pt x="61214" y="84836"/>
                    <a:pt x="90551" y="125222"/>
                  </a:cubicBezTo>
                  <a:cubicBezTo>
                    <a:pt x="105156" y="145415"/>
                    <a:pt x="121412" y="166497"/>
                    <a:pt x="137033" y="185039"/>
                  </a:cubicBezTo>
                  <a:cubicBezTo>
                    <a:pt x="144907" y="194310"/>
                    <a:pt x="152527" y="203073"/>
                    <a:pt x="159766" y="210820"/>
                  </a:cubicBezTo>
                  <a:cubicBezTo>
                    <a:pt x="167005" y="218567"/>
                    <a:pt x="173736" y="225425"/>
                    <a:pt x="179705" y="230759"/>
                  </a:cubicBezTo>
                  <a:cubicBezTo>
                    <a:pt x="235585" y="281940"/>
                    <a:pt x="299720" y="325882"/>
                    <a:pt x="370967" y="357505"/>
                  </a:cubicBezTo>
                  <a:cubicBezTo>
                    <a:pt x="418846" y="379095"/>
                    <a:pt x="469646" y="396240"/>
                    <a:pt x="522478" y="406019"/>
                  </a:cubicBezTo>
                  <a:cubicBezTo>
                    <a:pt x="548767" y="411226"/>
                    <a:pt x="575945" y="413512"/>
                    <a:pt x="602869" y="414274"/>
                  </a:cubicBezTo>
                  <a:cubicBezTo>
                    <a:pt x="604266" y="414274"/>
                    <a:pt x="605536" y="414274"/>
                    <a:pt x="606933" y="414274"/>
                  </a:cubicBezTo>
                  <a:cubicBezTo>
                    <a:pt x="612394" y="414274"/>
                    <a:pt x="617855" y="414020"/>
                    <a:pt x="623189" y="413893"/>
                  </a:cubicBezTo>
                  <a:cubicBezTo>
                    <a:pt x="629920" y="413639"/>
                    <a:pt x="636778" y="413639"/>
                    <a:pt x="643509" y="413004"/>
                  </a:cubicBezTo>
                  <a:lnTo>
                    <a:pt x="663702" y="410718"/>
                  </a:lnTo>
                  <a:lnTo>
                    <a:pt x="673735" y="409448"/>
                  </a:lnTo>
                  <a:cubicBezTo>
                    <a:pt x="677037" y="409067"/>
                    <a:pt x="680720" y="408178"/>
                    <a:pt x="684276" y="407543"/>
                  </a:cubicBezTo>
                  <a:cubicBezTo>
                    <a:pt x="710184" y="402971"/>
                    <a:pt x="734568" y="394970"/>
                    <a:pt x="757809" y="385699"/>
                  </a:cubicBezTo>
                  <a:cubicBezTo>
                    <a:pt x="781050" y="376428"/>
                    <a:pt x="802767" y="364998"/>
                    <a:pt x="823341" y="352425"/>
                  </a:cubicBezTo>
                  <a:cubicBezTo>
                    <a:pt x="864489" y="327279"/>
                    <a:pt x="900557" y="296799"/>
                    <a:pt x="932180" y="262890"/>
                  </a:cubicBezTo>
                  <a:cubicBezTo>
                    <a:pt x="947039" y="246761"/>
                    <a:pt x="961390" y="230378"/>
                    <a:pt x="975233" y="213741"/>
                  </a:cubicBezTo>
                  <a:cubicBezTo>
                    <a:pt x="988949" y="196977"/>
                    <a:pt x="1002411" y="180213"/>
                    <a:pt x="1015238" y="162941"/>
                  </a:cubicBezTo>
                  <a:cubicBezTo>
                    <a:pt x="1041019" y="128524"/>
                    <a:pt x="1065022" y="93218"/>
                    <a:pt x="1086866" y="56769"/>
                  </a:cubicBezTo>
                  <a:cubicBezTo>
                    <a:pt x="1093851" y="45212"/>
                    <a:pt x="1098677" y="32131"/>
                    <a:pt x="1103757" y="19558"/>
                  </a:cubicBezTo>
                  <a:cubicBezTo>
                    <a:pt x="1105408" y="15367"/>
                    <a:pt x="1103884" y="9652"/>
                    <a:pt x="1093343" y="3429"/>
                  </a:cubicBezTo>
                  <a:cubicBezTo>
                    <a:pt x="1089279" y="889"/>
                    <a:pt x="1086739" y="127"/>
                    <a:pt x="1084834" y="127"/>
                  </a:cubicBezTo>
                  <a:close/>
                  <a:moveTo>
                    <a:pt x="1443228" y="292735"/>
                  </a:moveTo>
                  <a:cubicBezTo>
                    <a:pt x="1440688" y="292735"/>
                    <a:pt x="1438529" y="294005"/>
                    <a:pt x="1436751" y="294767"/>
                  </a:cubicBezTo>
                  <a:cubicBezTo>
                    <a:pt x="1430274" y="297434"/>
                    <a:pt x="1400429" y="317881"/>
                    <a:pt x="1367663" y="344043"/>
                  </a:cubicBezTo>
                  <a:cubicBezTo>
                    <a:pt x="1335024" y="370078"/>
                    <a:pt x="1299591" y="402717"/>
                    <a:pt x="1283208" y="424688"/>
                  </a:cubicBezTo>
                  <a:cubicBezTo>
                    <a:pt x="1273556" y="437515"/>
                    <a:pt x="1264158" y="450723"/>
                    <a:pt x="1255776" y="464693"/>
                  </a:cubicBezTo>
                  <a:cubicBezTo>
                    <a:pt x="1251585" y="471678"/>
                    <a:pt x="1247267" y="478663"/>
                    <a:pt x="1243330" y="485902"/>
                  </a:cubicBezTo>
                  <a:lnTo>
                    <a:pt x="1237488" y="496824"/>
                  </a:lnTo>
                  <a:cubicBezTo>
                    <a:pt x="1235583" y="500507"/>
                    <a:pt x="1233805" y="504317"/>
                    <a:pt x="1232027" y="508000"/>
                  </a:cubicBezTo>
                  <a:cubicBezTo>
                    <a:pt x="1217676" y="537845"/>
                    <a:pt x="1206246" y="570103"/>
                    <a:pt x="1199134" y="604139"/>
                  </a:cubicBezTo>
                  <a:cubicBezTo>
                    <a:pt x="1197737" y="609854"/>
                    <a:pt x="1196975" y="615696"/>
                    <a:pt x="1195959" y="621538"/>
                  </a:cubicBezTo>
                  <a:cubicBezTo>
                    <a:pt x="1194943" y="627380"/>
                    <a:pt x="1193927" y="633222"/>
                    <a:pt x="1193419" y="639191"/>
                  </a:cubicBezTo>
                  <a:lnTo>
                    <a:pt x="1191641" y="657098"/>
                  </a:lnTo>
                  <a:cubicBezTo>
                    <a:pt x="1191387" y="663194"/>
                    <a:pt x="1191133" y="669290"/>
                    <a:pt x="1191006" y="675386"/>
                  </a:cubicBezTo>
                  <a:cubicBezTo>
                    <a:pt x="1190752" y="699897"/>
                    <a:pt x="1192530" y="724916"/>
                    <a:pt x="1198626" y="749427"/>
                  </a:cubicBezTo>
                  <a:cubicBezTo>
                    <a:pt x="1199388" y="752475"/>
                    <a:pt x="1199896" y="755523"/>
                    <a:pt x="1200785" y="758571"/>
                  </a:cubicBezTo>
                  <a:lnTo>
                    <a:pt x="1203579" y="767588"/>
                  </a:lnTo>
                  <a:lnTo>
                    <a:pt x="1206500" y="776605"/>
                  </a:lnTo>
                  <a:cubicBezTo>
                    <a:pt x="1207516" y="779653"/>
                    <a:pt x="1208405" y="782574"/>
                    <a:pt x="1209802" y="785622"/>
                  </a:cubicBezTo>
                  <a:cubicBezTo>
                    <a:pt x="1212342" y="791718"/>
                    <a:pt x="1215009" y="797814"/>
                    <a:pt x="1217803" y="803783"/>
                  </a:cubicBezTo>
                  <a:cubicBezTo>
                    <a:pt x="1220851" y="809498"/>
                    <a:pt x="1223899" y="814959"/>
                    <a:pt x="1227074" y="820547"/>
                  </a:cubicBezTo>
                  <a:cubicBezTo>
                    <a:pt x="1228598" y="823341"/>
                    <a:pt x="1230249" y="826008"/>
                    <a:pt x="1232027" y="828548"/>
                  </a:cubicBezTo>
                  <a:lnTo>
                    <a:pt x="1237234" y="836168"/>
                  </a:lnTo>
                  <a:lnTo>
                    <a:pt x="1242568" y="843661"/>
                  </a:lnTo>
                  <a:cubicBezTo>
                    <a:pt x="1244346" y="846074"/>
                    <a:pt x="1246378" y="848360"/>
                    <a:pt x="1248283" y="850646"/>
                  </a:cubicBezTo>
                  <a:cubicBezTo>
                    <a:pt x="1252093" y="855218"/>
                    <a:pt x="1255903" y="859917"/>
                    <a:pt x="1259967" y="864235"/>
                  </a:cubicBezTo>
                  <a:cubicBezTo>
                    <a:pt x="1264031" y="868553"/>
                    <a:pt x="1268095" y="872617"/>
                    <a:pt x="1272286" y="876681"/>
                  </a:cubicBezTo>
                  <a:cubicBezTo>
                    <a:pt x="1275969" y="880491"/>
                    <a:pt x="1280033" y="883793"/>
                    <a:pt x="1283716" y="887349"/>
                  </a:cubicBezTo>
                  <a:cubicBezTo>
                    <a:pt x="1287526" y="890778"/>
                    <a:pt x="1291336" y="894461"/>
                    <a:pt x="1295273" y="897636"/>
                  </a:cubicBezTo>
                  <a:cubicBezTo>
                    <a:pt x="1303020" y="904113"/>
                    <a:pt x="1310640" y="910971"/>
                    <a:pt x="1318641" y="916940"/>
                  </a:cubicBezTo>
                  <a:cubicBezTo>
                    <a:pt x="1322578" y="919988"/>
                    <a:pt x="1326388" y="923163"/>
                    <a:pt x="1330325" y="926211"/>
                  </a:cubicBezTo>
                  <a:lnTo>
                    <a:pt x="1342263" y="934974"/>
                  </a:lnTo>
                  <a:cubicBezTo>
                    <a:pt x="1350137" y="940943"/>
                    <a:pt x="1358265" y="946277"/>
                    <a:pt x="1366266" y="951865"/>
                  </a:cubicBezTo>
                  <a:cubicBezTo>
                    <a:pt x="1398524" y="973582"/>
                    <a:pt x="1432052" y="992124"/>
                    <a:pt x="1467231" y="1006983"/>
                  </a:cubicBezTo>
                  <a:cubicBezTo>
                    <a:pt x="1500505" y="1020953"/>
                    <a:pt x="1533525" y="1034161"/>
                    <a:pt x="1566672" y="1046607"/>
                  </a:cubicBezTo>
                  <a:cubicBezTo>
                    <a:pt x="1599819" y="1059053"/>
                    <a:pt x="1633093" y="1070483"/>
                    <a:pt x="1666748" y="1080770"/>
                  </a:cubicBezTo>
                  <a:cubicBezTo>
                    <a:pt x="1677416" y="1083945"/>
                    <a:pt x="1689100" y="1084834"/>
                    <a:pt x="1700403" y="1085977"/>
                  </a:cubicBezTo>
                  <a:cubicBezTo>
                    <a:pt x="1700657" y="1085977"/>
                    <a:pt x="1700784" y="1085977"/>
                    <a:pt x="1701038" y="1085977"/>
                  </a:cubicBezTo>
                  <a:cubicBezTo>
                    <a:pt x="1704721" y="1085977"/>
                    <a:pt x="1709293" y="1082294"/>
                    <a:pt x="1713484" y="1070356"/>
                  </a:cubicBezTo>
                  <a:cubicBezTo>
                    <a:pt x="1713992" y="1068832"/>
                    <a:pt x="1714500" y="1067562"/>
                    <a:pt x="1714754" y="1066419"/>
                  </a:cubicBezTo>
                  <a:lnTo>
                    <a:pt x="1714754" y="1066419"/>
                  </a:lnTo>
                  <a:lnTo>
                    <a:pt x="1714754" y="1058164"/>
                  </a:lnTo>
                  <a:lnTo>
                    <a:pt x="1714754" y="1058164"/>
                  </a:lnTo>
                  <a:cubicBezTo>
                    <a:pt x="1714119" y="1057275"/>
                    <a:pt x="1713230" y="1056767"/>
                    <a:pt x="1712468" y="1056005"/>
                  </a:cubicBezTo>
                  <a:cubicBezTo>
                    <a:pt x="1691767" y="1036320"/>
                    <a:pt x="1667764" y="1019048"/>
                    <a:pt x="1646174" y="1005205"/>
                  </a:cubicBezTo>
                  <a:cubicBezTo>
                    <a:pt x="1624584" y="991362"/>
                    <a:pt x="1605280" y="980440"/>
                    <a:pt x="1594612" y="972058"/>
                  </a:cubicBezTo>
                  <a:cubicBezTo>
                    <a:pt x="1572260" y="954278"/>
                    <a:pt x="1548765" y="939292"/>
                    <a:pt x="1525651" y="924179"/>
                  </a:cubicBezTo>
                  <a:cubicBezTo>
                    <a:pt x="1502537" y="909066"/>
                    <a:pt x="1479931" y="893572"/>
                    <a:pt x="1460500" y="874903"/>
                  </a:cubicBezTo>
                  <a:cubicBezTo>
                    <a:pt x="1443736" y="858774"/>
                    <a:pt x="1426718" y="844169"/>
                    <a:pt x="1409954" y="830326"/>
                  </a:cubicBezTo>
                  <a:cubicBezTo>
                    <a:pt x="1393063" y="816610"/>
                    <a:pt x="1377061" y="803021"/>
                    <a:pt x="1362837" y="789051"/>
                  </a:cubicBezTo>
                  <a:cubicBezTo>
                    <a:pt x="1348613" y="775081"/>
                    <a:pt x="1336421" y="761111"/>
                    <a:pt x="1328420" y="746633"/>
                  </a:cubicBezTo>
                  <a:cubicBezTo>
                    <a:pt x="1326134" y="743331"/>
                    <a:pt x="1324483" y="738759"/>
                    <a:pt x="1322705" y="734568"/>
                  </a:cubicBezTo>
                  <a:cubicBezTo>
                    <a:pt x="1321816" y="732409"/>
                    <a:pt x="1320673" y="730377"/>
                    <a:pt x="1320038" y="728091"/>
                  </a:cubicBezTo>
                  <a:lnTo>
                    <a:pt x="1318006" y="721360"/>
                  </a:lnTo>
                  <a:lnTo>
                    <a:pt x="1315974" y="714629"/>
                  </a:lnTo>
                  <a:lnTo>
                    <a:pt x="1314704" y="707517"/>
                  </a:lnTo>
                  <a:lnTo>
                    <a:pt x="1313434" y="700405"/>
                  </a:lnTo>
                  <a:cubicBezTo>
                    <a:pt x="1313053" y="697992"/>
                    <a:pt x="1313053" y="695579"/>
                    <a:pt x="1312799" y="693039"/>
                  </a:cubicBezTo>
                  <a:cubicBezTo>
                    <a:pt x="1311910" y="674243"/>
                    <a:pt x="1311275" y="654431"/>
                    <a:pt x="1312799" y="633603"/>
                  </a:cubicBezTo>
                  <a:cubicBezTo>
                    <a:pt x="1314323" y="612775"/>
                    <a:pt x="1317625" y="591185"/>
                    <a:pt x="1323594" y="569722"/>
                  </a:cubicBezTo>
                  <a:cubicBezTo>
                    <a:pt x="1328801" y="550926"/>
                    <a:pt x="1335532" y="532257"/>
                    <a:pt x="1343025" y="513588"/>
                  </a:cubicBezTo>
                  <a:cubicBezTo>
                    <a:pt x="1350518" y="494919"/>
                    <a:pt x="1358900" y="476250"/>
                    <a:pt x="1368044" y="457962"/>
                  </a:cubicBezTo>
                  <a:cubicBezTo>
                    <a:pt x="1386205" y="421005"/>
                    <a:pt x="1406779" y="384429"/>
                    <a:pt x="1429258" y="348742"/>
                  </a:cubicBezTo>
                  <a:cubicBezTo>
                    <a:pt x="1436878" y="336550"/>
                    <a:pt x="1444498" y="324231"/>
                    <a:pt x="1452118" y="312039"/>
                  </a:cubicBezTo>
                  <a:cubicBezTo>
                    <a:pt x="1454277" y="308610"/>
                    <a:pt x="1456436" y="303530"/>
                    <a:pt x="1451102" y="296799"/>
                  </a:cubicBezTo>
                  <a:cubicBezTo>
                    <a:pt x="1448308" y="293243"/>
                    <a:pt x="1445895" y="292227"/>
                    <a:pt x="1443609" y="292227"/>
                  </a:cubicBezTo>
                  <a:close/>
                  <a:moveTo>
                    <a:pt x="0" y="442722"/>
                  </a:moveTo>
                  <a:lnTo>
                    <a:pt x="0" y="554355"/>
                  </a:lnTo>
                  <a:cubicBezTo>
                    <a:pt x="5207" y="558165"/>
                    <a:pt x="10541" y="561975"/>
                    <a:pt x="15748" y="565785"/>
                  </a:cubicBezTo>
                  <a:cubicBezTo>
                    <a:pt x="33020" y="577977"/>
                    <a:pt x="50165" y="590423"/>
                    <a:pt x="66929" y="602742"/>
                  </a:cubicBezTo>
                  <a:cubicBezTo>
                    <a:pt x="100330" y="627634"/>
                    <a:pt x="132461" y="654050"/>
                    <a:pt x="158496" y="684657"/>
                  </a:cubicBezTo>
                  <a:cubicBezTo>
                    <a:pt x="180975" y="711073"/>
                    <a:pt x="202692" y="736219"/>
                    <a:pt x="222377" y="761492"/>
                  </a:cubicBezTo>
                  <a:cubicBezTo>
                    <a:pt x="242062" y="786765"/>
                    <a:pt x="259588" y="812292"/>
                    <a:pt x="272923" y="839216"/>
                  </a:cubicBezTo>
                  <a:cubicBezTo>
                    <a:pt x="279527" y="852551"/>
                    <a:pt x="285369" y="866521"/>
                    <a:pt x="289687" y="880364"/>
                  </a:cubicBezTo>
                  <a:cubicBezTo>
                    <a:pt x="294005" y="894207"/>
                    <a:pt x="297053" y="909066"/>
                    <a:pt x="298958" y="924814"/>
                  </a:cubicBezTo>
                  <a:cubicBezTo>
                    <a:pt x="302641" y="956183"/>
                    <a:pt x="301244" y="990346"/>
                    <a:pt x="294767" y="1024509"/>
                  </a:cubicBezTo>
                  <a:cubicBezTo>
                    <a:pt x="291338" y="1040892"/>
                    <a:pt x="287782" y="1057529"/>
                    <a:pt x="283972" y="1074293"/>
                  </a:cubicBezTo>
                  <a:cubicBezTo>
                    <a:pt x="280162" y="1091057"/>
                    <a:pt x="275844" y="1108075"/>
                    <a:pt x="271399" y="1125093"/>
                  </a:cubicBezTo>
                  <a:cubicBezTo>
                    <a:pt x="262382" y="1159129"/>
                    <a:pt x="251587" y="1193419"/>
                    <a:pt x="238252" y="1226947"/>
                  </a:cubicBezTo>
                  <a:cubicBezTo>
                    <a:pt x="214757" y="1285748"/>
                    <a:pt x="186817" y="1343787"/>
                    <a:pt x="157099" y="1401191"/>
                  </a:cubicBezTo>
                  <a:cubicBezTo>
                    <a:pt x="127381" y="1458595"/>
                    <a:pt x="95504" y="1515491"/>
                    <a:pt x="61976" y="1571752"/>
                  </a:cubicBezTo>
                  <a:cubicBezTo>
                    <a:pt x="50546" y="1590802"/>
                    <a:pt x="39243" y="1610106"/>
                    <a:pt x="28067" y="1629283"/>
                  </a:cubicBezTo>
                  <a:cubicBezTo>
                    <a:pt x="25019" y="1634617"/>
                    <a:pt x="21590" y="1642364"/>
                    <a:pt x="28194" y="1649730"/>
                  </a:cubicBezTo>
                  <a:cubicBezTo>
                    <a:pt x="30861" y="1652778"/>
                    <a:pt x="33401" y="1653794"/>
                    <a:pt x="35814" y="1653794"/>
                  </a:cubicBezTo>
                  <a:cubicBezTo>
                    <a:pt x="39878" y="1653794"/>
                    <a:pt x="43434" y="1650746"/>
                    <a:pt x="46355" y="1648968"/>
                  </a:cubicBezTo>
                  <a:cubicBezTo>
                    <a:pt x="54991" y="1643507"/>
                    <a:pt x="95758" y="1607058"/>
                    <a:pt x="140716" y="1563116"/>
                  </a:cubicBezTo>
                  <a:cubicBezTo>
                    <a:pt x="185674" y="1519174"/>
                    <a:pt x="234315" y="1467485"/>
                    <a:pt x="257937" y="1434592"/>
                  </a:cubicBezTo>
                  <a:cubicBezTo>
                    <a:pt x="313817" y="1357503"/>
                    <a:pt x="361315" y="1273175"/>
                    <a:pt x="394970" y="1180592"/>
                  </a:cubicBezTo>
                  <a:cubicBezTo>
                    <a:pt x="406400" y="1149350"/>
                    <a:pt x="416433" y="1117346"/>
                    <a:pt x="424561" y="1084199"/>
                  </a:cubicBezTo>
                  <a:cubicBezTo>
                    <a:pt x="426720" y="1075944"/>
                    <a:pt x="428498" y="1067562"/>
                    <a:pt x="430403" y="1059180"/>
                  </a:cubicBezTo>
                  <a:cubicBezTo>
                    <a:pt x="432054" y="1050671"/>
                    <a:pt x="433832" y="1042289"/>
                    <a:pt x="435102" y="1033780"/>
                  </a:cubicBezTo>
                  <a:cubicBezTo>
                    <a:pt x="438023" y="1016762"/>
                    <a:pt x="440182" y="999236"/>
                    <a:pt x="441579" y="981710"/>
                  </a:cubicBezTo>
                  <a:cubicBezTo>
                    <a:pt x="442976" y="964184"/>
                    <a:pt x="443357" y="946150"/>
                    <a:pt x="442722" y="927989"/>
                  </a:cubicBezTo>
                  <a:cubicBezTo>
                    <a:pt x="442087" y="909828"/>
                    <a:pt x="440055" y="891540"/>
                    <a:pt x="436880" y="873125"/>
                  </a:cubicBezTo>
                  <a:cubicBezTo>
                    <a:pt x="430149" y="836041"/>
                    <a:pt x="417703" y="800989"/>
                    <a:pt x="400685" y="769239"/>
                  </a:cubicBezTo>
                  <a:cubicBezTo>
                    <a:pt x="369951" y="711454"/>
                    <a:pt x="330454" y="662305"/>
                    <a:pt x="286766" y="620141"/>
                  </a:cubicBezTo>
                  <a:cubicBezTo>
                    <a:pt x="243078" y="577977"/>
                    <a:pt x="194818" y="542544"/>
                    <a:pt x="143510" y="513969"/>
                  </a:cubicBezTo>
                  <a:cubicBezTo>
                    <a:pt x="96520" y="487680"/>
                    <a:pt x="48514" y="464058"/>
                    <a:pt x="0" y="442722"/>
                  </a:cubicBezTo>
                  <a:close/>
                  <a:moveTo>
                    <a:pt x="1068197" y="1244981"/>
                  </a:moveTo>
                  <a:cubicBezTo>
                    <a:pt x="1065149" y="1244981"/>
                    <a:pt x="1062101" y="1244981"/>
                    <a:pt x="1059053" y="1245108"/>
                  </a:cubicBezTo>
                  <a:lnTo>
                    <a:pt x="1035050" y="1246378"/>
                  </a:lnTo>
                  <a:lnTo>
                    <a:pt x="1029081" y="1246759"/>
                  </a:lnTo>
                  <a:lnTo>
                    <a:pt x="1022985" y="1247521"/>
                  </a:lnTo>
                  <a:lnTo>
                    <a:pt x="1010920" y="1249045"/>
                  </a:lnTo>
                  <a:lnTo>
                    <a:pt x="998855" y="1250569"/>
                  </a:lnTo>
                  <a:cubicBezTo>
                    <a:pt x="994791" y="1251077"/>
                    <a:pt x="990727" y="1252093"/>
                    <a:pt x="986663" y="1252855"/>
                  </a:cubicBezTo>
                  <a:lnTo>
                    <a:pt x="974471" y="1255395"/>
                  </a:lnTo>
                  <a:cubicBezTo>
                    <a:pt x="970407" y="1256284"/>
                    <a:pt x="966343" y="1256919"/>
                    <a:pt x="962406" y="1258189"/>
                  </a:cubicBezTo>
                  <a:cubicBezTo>
                    <a:pt x="954278" y="1260602"/>
                    <a:pt x="946277" y="1263015"/>
                    <a:pt x="938276" y="1265428"/>
                  </a:cubicBezTo>
                  <a:cubicBezTo>
                    <a:pt x="934339" y="1266571"/>
                    <a:pt x="930148" y="1268349"/>
                    <a:pt x="926211" y="1269746"/>
                  </a:cubicBezTo>
                  <a:cubicBezTo>
                    <a:pt x="922274" y="1271143"/>
                    <a:pt x="918210" y="1272921"/>
                    <a:pt x="914273" y="1274699"/>
                  </a:cubicBezTo>
                  <a:cubicBezTo>
                    <a:pt x="898525" y="1281557"/>
                    <a:pt x="883666" y="1289431"/>
                    <a:pt x="869823" y="1298321"/>
                  </a:cubicBezTo>
                  <a:cubicBezTo>
                    <a:pt x="855980" y="1307211"/>
                    <a:pt x="842772" y="1316736"/>
                    <a:pt x="830707" y="1327150"/>
                  </a:cubicBezTo>
                  <a:cubicBezTo>
                    <a:pt x="786638" y="1364869"/>
                    <a:pt x="750062" y="1406144"/>
                    <a:pt x="717931" y="1449578"/>
                  </a:cubicBezTo>
                  <a:cubicBezTo>
                    <a:pt x="685800" y="1493012"/>
                    <a:pt x="658495" y="1538732"/>
                    <a:pt x="636270" y="1586611"/>
                  </a:cubicBezTo>
                  <a:cubicBezTo>
                    <a:pt x="615188" y="1631950"/>
                    <a:pt x="595630" y="1677289"/>
                    <a:pt x="577723" y="1723136"/>
                  </a:cubicBezTo>
                  <a:cubicBezTo>
                    <a:pt x="559816" y="1768983"/>
                    <a:pt x="543433" y="1815211"/>
                    <a:pt x="528955" y="1861947"/>
                  </a:cubicBezTo>
                  <a:cubicBezTo>
                    <a:pt x="524383" y="1876806"/>
                    <a:pt x="522478" y="1892681"/>
                    <a:pt x="520192" y="1908175"/>
                  </a:cubicBezTo>
                  <a:cubicBezTo>
                    <a:pt x="519430" y="1913255"/>
                    <a:pt x="522732" y="1919351"/>
                    <a:pt x="536067" y="1923669"/>
                  </a:cubicBezTo>
                  <a:cubicBezTo>
                    <a:pt x="539750" y="1924939"/>
                    <a:pt x="542417" y="1925447"/>
                    <a:pt x="544322" y="1925447"/>
                  </a:cubicBezTo>
                  <a:cubicBezTo>
                    <a:pt x="549021" y="1925447"/>
                    <a:pt x="549910" y="1922653"/>
                    <a:pt x="551688" y="1920240"/>
                  </a:cubicBezTo>
                  <a:cubicBezTo>
                    <a:pt x="575056" y="1889252"/>
                    <a:pt x="596392" y="1854200"/>
                    <a:pt x="614172" y="1823085"/>
                  </a:cubicBezTo>
                  <a:cubicBezTo>
                    <a:pt x="631952" y="1791970"/>
                    <a:pt x="646430" y="1764538"/>
                    <a:pt x="657225" y="1749171"/>
                  </a:cubicBezTo>
                  <a:cubicBezTo>
                    <a:pt x="680085" y="1716659"/>
                    <a:pt x="700278" y="1683131"/>
                    <a:pt x="721233" y="1650492"/>
                  </a:cubicBezTo>
                  <a:cubicBezTo>
                    <a:pt x="742188" y="1617853"/>
                    <a:pt x="763905" y="1586103"/>
                    <a:pt x="789559" y="1558417"/>
                  </a:cubicBezTo>
                  <a:cubicBezTo>
                    <a:pt x="811784" y="1534541"/>
                    <a:pt x="832739" y="1510792"/>
                    <a:pt x="853567" y="1488313"/>
                  </a:cubicBezTo>
                  <a:cubicBezTo>
                    <a:pt x="874395" y="1465834"/>
                    <a:pt x="895350" y="1444625"/>
                    <a:pt x="917448" y="1426845"/>
                  </a:cubicBezTo>
                  <a:cubicBezTo>
                    <a:pt x="928497" y="1417955"/>
                    <a:pt x="939673" y="1409954"/>
                    <a:pt x="951230" y="1403096"/>
                  </a:cubicBezTo>
                  <a:cubicBezTo>
                    <a:pt x="954151" y="1401445"/>
                    <a:pt x="956945" y="1399667"/>
                    <a:pt x="959866" y="1398270"/>
                  </a:cubicBezTo>
                  <a:cubicBezTo>
                    <a:pt x="962787" y="1396873"/>
                    <a:pt x="965708" y="1395095"/>
                    <a:pt x="968629" y="1393825"/>
                  </a:cubicBezTo>
                  <a:lnTo>
                    <a:pt x="973074" y="1391793"/>
                  </a:lnTo>
                  <a:cubicBezTo>
                    <a:pt x="974598" y="1391158"/>
                    <a:pt x="976249" y="1390650"/>
                    <a:pt x="977900" y="1390015"/>
                  </a:cubicBezTo>
                  <a:lnTo>
                    <a:pt x="987679" y="1386459"/>
                  </a:lnTo>
                  <a:cubicBezTo>
                    <a:pt x="1013968" y="1377188"/>
                    <a:pt x="1044067" y="1372235"/>
                    <a:pt x="1075055" y="1372108"/>
                  </a:cubicBezTo>
                  <a:cubicBezTo>
                    <a:pt x="1104900" y="1372489"/>
                    <a:pt x="1135761" y="1373505"/>
                    <a:pt x="1167384" y="1376172"/>
                  </a:cubicBezTo>
                  <a:cubicBezTo>
                    <a:pt x="1199007" y="1378839"/>
                    <a:pt x="1231011" y="1383538"/>
                    <a:pt x="1262888" y="1390396"/>
                  </a:cubicBezTo>
                  <a:lnTo>
                    <a:pt x="1283843" y="1395222"/>
                  </a:lnTo>
                  <a:lnTo>
                    <a:pt x="1304798" y="1400556"/>
                  </a:lnTo>
                  <a:cubicBezTo>
                    <a:pt x="1311783" y="1402334"/>
                    <a:pt x="1318768" y="1404239"/>
                    <a:pt x="1325753" y="1406144"/>
                  </a:cubicBezTo>
                  <a:cubicBezTo>
                    <a:pt x="1332738" y="1408049"/>
                    <a:pt x="1339723" y="1409954"/>
                    <a:pt x="1346708" y="1411986"/>
                  </a:cubicBezTo>
                  <a:cubicBezTo>
                    <a:pt x="1374521" y="1420114"/>
                    <a:pt x="1402334" y="1429131"/>
                    <a:pt x="1430020" y="1438529"/>
                  </a:cubicBezTo>
                  <a:cubicBezTo>
                    <a:pt x="1485392" y="1457579"/>
                    <a:pt x="1540637" y="1478534"/>
                    <a:pt x="1595247" y="1501394"/>
                  </a:cubicBezTo>
                  <a:cubicBezTo>
                    <a:pt x="1613789" y="1509141"/>
                    <a:pt x="1632458" y="1516888"/>
                    <a:pt x="1651127" y="1524508"/>
                  </a:cubicBezTo>
                  <a:cubicBezTo>
                    <a:pt x="1653667" y="1525524"/>
                    <a:pt x="1656715" y="1526540"/>
                    <a:pt x="1659763" y="1526540"/>
                  </a:cubicBezTo>
                  <a:cubicBezTo>
                    <a:pt x="1663065" y="1526540"/>
                    <a:pt x="1666494" y="1525397"/>
                    <a:pt x="1669542" y="1521841"/>
                  </a:cubicBezTo>
                  <a:cubicBezTo>
                    <a:pt x="1676019" y="1514348"/>
                    <a:pt x="1669796" y="1509395"/>
                    <a:pt x="1666621" y="1505585"/>
                  </a:cubicBezTo>
                  <a:cubicBezTo>
                    <a:pt x="1660652" y="1498473"/>
                    <a:pt x="1622806" y="1466469"/>
                    <a:pt x="1577467" y="1431798"/>
                  </a:cubicBezTo>
                  <a:cubicBezTo>
                    <a:pt x="1554861" y="1414526"/>
                    <a:pt x="1530350" y="1396619"/>
                    <a:pt x="1507236" y="1380998"/>
                  </a:cubicBezTo>
                  <a:cubicBezTo>
                    <a:pt x="1484122" y="1365377"/>
                    <a:pt x="1462659" y="1352042"/>
                    <a:pt x="1446276" y="1343660"/>
                  </a:cubicBezTo>
                  <a:cubicBezTo>
                    <a:pt x="1369441" y="1303909"/>
                    <a:pt x="1286637" y="1273175"/>
                    <a:pt x="1197991" y="1257173"/>
                  </a:cubicBezTo>
                  <a:cubicBezTo>
                    <a:pt x="1168019" y="1251966"/>
                    <a:pt x="1137666" y="1247775"/>
                    <a:pt x="1106424" y="1246124"/>
                  </a:cubicBezTo>
                  <a:lnTo>
                    <a:pt x="1094740" y="1245362"/>
                  </a:lnTo>
                  <a:cubicBezTo>
                    <a:pt x="1090803" y="1245235"/>
                    <a:pt x="1086866" y="1245235"/>
                    <a:pt x="1082929" y="1245108"/>
                  </a:cubicBezTo>
                  <a:cubicBezTo>
                    <a:pt x="1078103" y="1245108"/>
                    <a:pt x="1073277" y="1244981"/>
                    <a:pt x="1068324" y="1244981"/>
                  </a:cubicBezTo>
                  <a:close/>
                </a:path>
              </a:pathLst>
            </a:custGeom>
            <a:solidFill>
              <a:srgbClr val="F8C197"/>
            </a:solidFill>
          </p:spPr>
          <p:txBody>
            <a:bodyPr/>
            <a:lstStyle/>
            <a:p>
              <a:endParaRPr lang="en-US"/>
            </a:p>
          </p:txBody>
        </p:sp>
      </p:grpSp>
      <p:sp>
        <p:nvSpPr>
          <p:cNvPr id="5" name="Freeform 5"/>
          <p:cNvSpPr/>
          <p:nvPr/>
        </p:nvSpPr>
        <p:spPr>
          <a:xfrm>
            <a:off x="74486" y="296256"/>
            <a:ext cx="2143982" cy="2617556"/>
          </a:xfrm>
          <a:custGeom>
            <a:avLst/>
            <a:gdLst/>
            <a:ahLst/>
            <a:cxnLst/>
            <a:rect l="l" t="t" r="r" b="b"/>
            <a:pathLst>
              <a:path w="2143982" h="2617556">
                <a:moveTo>
                  <a:pt x="0" y="0"/>
                </a:moveTo>
                <a:lnTo>
                  <a:pt x="2143982" y="0"/>
                </a:lnTo>
                <a:lnTo>
                  <a:pt x="2143982" y="2617556"/>
                </a:lnTo>
                <a:lnTo>
                  <a:pt x="0" y="26175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206692" y="3391548"/>
            <a:ext cx="2855528" cy="3382108"/>
          </a:xfrm>
          <a:custGeom>
            <a:avLst/>
            <a:gdLst/>
            <a:ahLst/>
            <a:cxnLst/>
            <a:rect l="l" t="t" r="r" b="b"/>
            <a:pathLst>
              <a:path w="2855528" h="3382108">
                <a:moveTo>
                  <a:pt x="0" y="0"/>
                </a:moveTo>
                <a:lnTo>
                  <a:pt x="2855528" y="0"/>
                </a:lnTo>
                <a:lnTo>
                  <a:pt x="2855528" y="3382108"/>
                </a:lnTo>
                <a:lnTo>
                  <a:pt x="0" y="3382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2477481" y="8405641"/>
            <a:ext cx="2762517" cy="2448849"/>
          </a:xfrm>
          <a:custGeom>
            <a:avLst/>
            <a:gdLst/>
            <a:ahLst/>
            <a:cxnLst/>
            <a:rect l="l" t="t" r="r" b="b"/>
            <a:pathLst>
              <a:path w="2762517" h="2448849">
                <a:moveTo>
                  <a:pt x="0" y="0"/>
                </a:moveTo>
                <a:lnTo>
                  <a:pt x="2762517" y="0"/>
                </a:lnTo>
                <a:lnTo>
                  <a:pt x="2762517" y="2448849"/>
                </a:lnTo>
                <a:lnTo>
                  <a:pt x="0" y="2448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2858157" y="0"/>
            <a:ext cx="3419875" cy="1574016"/>
          </a:xfrm>
          <a:custGeom>
            <a:avLst/>
            <a:gdLst/>
            <a:ahLst/>
            <a:cxnLst/>
            <a:rect l="l" t="t" r="r" b="b"/>
            <a:pathLst>
              <a:path w="3419875" h="1574016">
                <a:moveTo>
                  <a:pt x="0" y="0"/>
                </a:moveTo>
                <a:lnTo>
                  <a:pt x="3419875" y="0"/>
                </a:lnTo>
                <a:lnTo>
                  <a:pt x="3419875" y="1574016"/>
                </a:lnTo>
                <a:lnTo>
                  <a:pt x="0" y="15740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7248592" y="-566452"/>
            <a:ext cx="11473891" cy="10916955"/>
          </a:xfrm>
          <a:custGeom>
            <a:avLst/>
            <a:gdLst/>
            <a:ahLst/>
            <a:cxnLst/>
            <a:rect l="l" t="t" r="r" b="b"/>
            <a:pathLst>
              <a:path w="11473891" h="10916955">
                <a:moveTo>
                  <a:pt x="0" y="0"/>
                </a:moveTo>
                <a:lnTo>
                  <a:pt x="11473891" y="0"/>
                </a:lnTo>
                <a:lnTo>
                  <a:pt x="11473891" y="10916955"/>
                </a:lnTo>
                <a:lnTo>
                  <a:pt x="0" y="109169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0" name="Group 10"/>
          <p:cNvGrpSpPr/>
          <p:nvPr/>
        </p:nvGrpSpPr>
        <p:grpSpPr>
          <a:xfrm>
            <a:off x="2159813" y="1728930"/>
            <a:ext cx="4120353" cy="4019550"/>
            <a:chOff x="0" y="0"/>
            <a:chExt cx="5493804" cy="5359400"/>
          </a:xfrm>
        </p:grpSpPr>
        <p:sp>
          <p:nvSpPr>
            <p:cNvPr id="11" name="Freeform 11"/>
            <p:cNvSpPr/>
            <p:nvPr/>
          </p:nvSpPr>
          <p:spPr>
            <a:xfrm>
              <a:off x="0" y="0"/>
              <a:ext cx="5493766" cy="5359400"/>
            </a:xfrm>
            <a:custGeom>
              <a:avLst/>
              <a:gdLst/>
              <a:ahLst/>
              <a:cxnLst/>
              <a:rect l="l" t="t" r="r" b="b"/>
              <a:pathLst>
                <a:path w="5493766" h="5359400">
                  <a:moveTo>
                    <a:pt x="773811" y="0"/>
                  </a:moveTo>
                  <a:cubicBezTo>
                    <a:pt x="346329" y="508"/>
                    <a:pt x="0" y="347091"/>
                    <a:pt x="0" y="774700"/>
                  </a:cubicBezTo>
                  <a:lnTo>
                    <a:pt x="0" y="4585081"/>
                  </a:lnTo>
                  <a:cubicBezTo>
                    <a:pt x="0" y="5004435"/>
                    <a:pt x="333248" y="5345938"/>
                    <a:pt x="749300" y="5359400"/>
                  </a:cubicBezTo>
                  <a:lnTo>
                    <a:pt x="4744466" y="5359400"/>
                  </a:lnTo>
                  <a:cubicBezTo>
                    <a:pt x="5160518" y="5345938"/>
                    <a:pt x="5493766" y="5004435"/>
                    <a:pt x="5493766" y="4585081"/>
                  </a:cubicBezTo>
                  <a:lnTo>
                    <a:pt x="5493766" y="774700"/>
                  </a:lnTo>
                  <a:cubicBezTo>
                    <a:pt x="5493766" y="347091"/>
                    <a:pt x="5147437" y="508"/>
                    <a:pt x="4719955" y="0"/>
                  </a:cubicBezTo>
                  <a:close/>
                </a:path>
              </a:pathLst>
            </a:custGeom>
            <a:blipFill>
              <a:blip r:embed="rId13"/>
              <a:stretch>
                <a:fillRect r="-97"/>
              </a:stretch>
            </a:blipFill>
          </p:spPr>
          <p:txBody>
            <a:bodyPr/>
            <a:lstStyle/>
            <a:p>
              <a:endParaRPr lang="en-US"/>
            </a:p>
          </p:txBody>
        </p:sp>
      </p:grpSp>
      <p:grpSp>
        <p:nvGrpSpPr>
          <p:cNvPr id="12" name="Group 12"/>
          <p:cNvGrpSpPr>
            <a:grpSpLocks noChangeAspect="1"/>
          </p:cNvGrpSpPr>
          <p:nvPr/>
        </p:nvGrpSpPr>
        <p:grpSpPr>
          <a:xfrm>
            <a:off x="-46825" y="6580784"/>
            <a:ext cx="8627021" cy="3671754"/>
            <a:chOff x="0" y="0"/>
            <a:chExt cx="8627021" cy="3671748"/>
          </a:xfrm>
        </p:grpSpPr>
        <p:sp>
          <p:nvSpPr>
            <p:cNvPr id="13" name="Freeform 13"/>
            <p:cNvSpPr/>
            <p:nvPr/>
          </p:nvSpPr>
          <p:spPr>
            <a:xfrm>
              <a:off x="109601" y="113411"/>
              <a:ext cx="8405496" cy="3444621"/>
            </a:xfrm>
            <a:custGeom>
              <a:avLst/>
              <a:gdLst/>
              <a:ahLst/>
              <a:cxnLst/>
              <a:rect l="l" t="t" r="r" b="b"/>
              <a:pathLst>
                <a:path w="8405496" h="3444621">
                  <a:moveTo>
                    <a:pt x="3689350" y="3444621"/>
                  </a:moveTo>
                  <a:cubicBezTo>
                    <a:pt x="3292094" y="3444621"/>
                    <a:pt x="2988691" y="3440938"/>
                    <a:pt x="2705354" y="3432937"/>
                  </a:cubicBezTo>
                  <a:cubicBezTo>
                    <a:pt x="2518537" y="3427603"/>
                    <a:pt x="2328672" y="3424428"/>
                    <a:pt x="2145030" y="3421380"/>
                  </a:cubicBezTo>
                  <a:cubicBezTo>
                    <a:pt x="1909191" y="3417443"/>
                    <a:pt x="1665224" y="3413506"/>
                    <a:pt x="1425956" y="3404616"/>
                  </a:cubicBezTo>
                  <a:cubicBezTo>
                    <a:pt x="1374267" y="3402711"/>
                    <a:pt x="1304798" y="3400933"/>
                    <a:pt x="1224280" y="3398901"/>
                  </a:cubicBezTo>
                  <a:cubicBezTo>
                    <a:pt x="1147318" y="3396996"/>
                    <a:pt x="1059688" y="3394836"/>
                    <a:pt x="965962" y="3391916"/>
                  </a:cubicBezTo>
                  <a:cubicBezTo>
                    <a:pt x="876300" y="3388868"/>
                    <a:pt x="779780" y="3385439"/>
                    <a:pt x="683387" y="3380867"/>
                  </a:cubicBezTo>
                  <a:lnTo>
                    <a:pt x="679450" y="3380613"/>
                  </a:lnTo>
                  <a:lnTo>
                    <a:pt x="675513" y="3380994"/>
                  </a:lnTo>
                  <a:cubicBezTo>
                    <a:pt x="627126" y="3386201"/>
                    <a:pt x="583565" y="3388741"/>
                    <a:pt x="542036" y="3388741"/>
                  </a:cubicBezTo>
                  <a:cubicBezTo>
                    <a:pt x="531622" y="3388741"/>
                    <a:pt x="521208" y="3388614"/>
                    <a:pt x="510794" y="3388233"/>
                  </a:cubicBezTo>
                  <a:cubicBezTo>
                    <a:pt x="407162" y="3384931"/>
                    <a:pt x="329311" y="3371596"/>
                    <a:pt x="258318" y="3345434"/>
                  </a:cubicBezTo>
                  <a:cubicBezTo>
                    <a:pt x="215646" y="3329305"/>
                    <a:pt x="178181" y="3307842"/>
                    <a:pt x="147447" y="3281553"/>
                  </a:cubicBezTo>
                  <a:cubicBezTo>
                    <a:pt x="115951" y="3255391"/>
                    <a:pt x="89281" y="3219704"/>
                    <a:pt x="69850" y="3178302"/>
                  </a:cubicBezTo>
                  <a:cubicBezTo>
                    <a:pt x="53340" y="3141598"/>
                    <a:pt x="41656" y="3099308"/>
                    <a:pt x="35560" y="3053334"/>
                  </a:cubicBezTo>
                  <a:cubicBezTo>
                    <a:pt x="28829" y="3005455"/>
                    <a:pt x="27559" y="2958592"/>
                    <a:pt x="27051" y="2923032"/>
                  </a:cubicBezTo>
                  <a:lnTo>
                    <a:pt x="24257" y="2662809"/>
                  </a:lnTo>
                  <a:cubicBezTo>
                    <a:pt x="23495" y="2591816"/>
                    <a:pt x="21971" y="2520823"/>
                    <a:pt x="20447" y="2449830"/>
                  </a:cubicBezTo>
                  <a:cubicBezTo>
                    <a:pt x="17780" y="2326005"/>
                    <a:pt x="15113" y="2197989"/>
                    <a:pt x="16383" y="2072386"/>
                  </a:cubicBezTo>
                  <a:cubicBezTo>
                    <a:pt x="16637" y="1913382"/>
                    <a:pt x="13335" y="1752473"/>
                    <a:pt x="10160" y="1596898"/>
                  </a:cubicBezTo>
                  <a:cubicBezTo>
                    <a:pt x="5207" y="1349883"/>
                    <a:pt x="0" y="1094359"/>
                    <a:pt x="8763" y="843915"/>
                  </a:cubicBezTo>
                  <a:cubicBezTo>
                    <a:pt x="11049" y="777875"/>
                    <a:pt x="12192" y="713486"/>
                    <a:pt x="12827" y="664845"/>
                  </a:cubicBezTo>
                  <a:cubicBezTo>
                    <a:pt x="13462" y="598170"/>
                    <a:pt x="15875" y="539242"/>
                    <a:pt x="20574" y="484505"/>
                  </a:cubicBezTo>
                  <a:cubicBezTo>
                    <a:pt x="26797" y="413258"/>
                    <a:pt x="36068" y="358394"/>
                    <a:pt x="50546" y="306705"/>
                  </a:cubicBezTo>
                  <a:cubicBezTo>
                    <a:pt x="58166" y="280924"/>
                    <a:pt x="67818" y="250190"/>
                    <a:pt x="81915" y="221488"/>
                  </a:cubicBezTo>
                  <a:lnTo>
                    <a:pt x="82931" y="219202"/>
                  </a:lnTo>
                  <a:cubicBezTo>
                    <a:pt x="86995" y="209931"/>
                    <a:pt x="92837" y="199771"/>
                    <a:pt x="99187" y="189103"/>
                  </a:cubicBezTo>
                  <a:lnTo>
                    <a:pt x="104140" y="180467"/>
                  </a:lnTo>
                  <a:lnTo>
                    <a:pt x="108204" y="174498"/>
                  </a:lnTo>
                  <a:cubicBezTo>
                    <a:pt x="115697" y="163449"/>
                    <a:pt x="122936" y="153162"/>
                    <a:pt x="130683" y="144526"/>
                  </a:cubicBezTo>
                  <a:lnTo>
                    <a:pt x="131953" y="143129"/>
                  </a:lnTo>
                  <a:cubicBezTo>
                    <a:pt x="149352" y="122555"/>
                    <a:pt x="178816" y="93345"/>
                    <a:pt x="219964" y="71374"/>
                  </a:cubicBezTo>
                  <a:cubicBezTo>
                    <a:pt x="257556" y="50546"/>
                    <a:pt x="306959" y="35814"/>
                    <a:pt x="363601" y="28448"/>
                  </a:cubicBezTo>
                  <a:cubicBezTo>
                    <a:pt x="398399" y="24257"/>
                    <a:pt x="435737" y="22225"/>
                    <a:pt x="477139" y="22225"/>
                  </a:cubicBezTo>
                  <a:cubicBezTo>
                    <a:pt x="545084" y="22225"/>
                    <a:pt x="614045" y="27940"/>
                    <a:pt x="678434" y="34036"/>
                  </a:cubicBezTo>
                  <a:lnTo>
                    <a:pt x="681863" y="34417"/>
                  </a:lnTo>
                  <a:lnTo>
                    <a:pt x="685292" y="34290"/>
                  </a:lnTo>
                  <a:cubicBezTo>
                    <a:pt x="718185" y="32893"/>
                    <a:pt x="751078" y="31623"/>
                    <a:pt x="784098" y="30353"/>
                  </a:cubicBezTo>
                  <a:cubicBezTo>
                    <a:pt x="1357884" y="10033"/>
                    <a:pt x="1941957" y="7493"/>
                    <a:pt x="2506853" y="5080"/>
                  </a:cubicBezTo>
                  <a:lnTo>
                    <a:pt x="2563114" y="4826"/>
                  </a:lnTo>
                  <a:cubicBezTo>
                    <a:pt x="2669921" y="4445"/>
                    <a:pt x="2776728" y="3683"/>
                    <a:pt x="2883535" y="2794"/>
                  </a:cubicBezTo>
                  <a:cubicBezTo>
                    <a:pt x="3033649" y="1651"/>
                    <a:pt x="3188843" y="508"/>
                    <a:pt x="3341497" y="508"/>
                  </a:cubicBezTo>
                  <a:cubicBezTo>
                    <a:pt x="3426333" y="508"/>
                    <a:pt x="3503549" y="889"/>
                    <a:pt x="3577590" y="1524"/>
                  </a:cubicBezTo>
                  <a:cubicBezTo>
                    <a:pt x="3674872" y="2159"/>
                    <a:pt x="3772027" y="2286"/>
                    <a:pt x="3869055" y="2286"/>
                  </a:cubicBezTo>
                  <a:cubicBezTo>
                    <a:pt x="4027297" y="2286"/>
                    <a:pt x="4185412" y="1651"/>
                    <a:pt x="4343527" y="1143"/>
                  </a:cubicBezTo>
                  <a:cubicBezTo>
                    <a:pt x="4501515" y="508"/>
                    <a:pt x="4659630" y="0"/>
                    <a:pt x="4817618" y="0"/>
                  </a:cubicBezTo>
                  <a:cubicBezTo>
                    <a:pt x="5166487" y="0"/>
                    <a:pt x="5434711" y="2921"/>
                    <a:pt x="5687315" y="9398"/>
                  </a:cubicBezTo>
                  <a:cubicBezTo>
                    <a:pt x="5876925" y="14224"/>
                    <a:pt x="6069585" y="16510"/>
                    <a:pt x="6255767" y="18796"/>
                  </a:cubicBezTo>
                  <a:cubicBezTo>
                    <a:pt x="6469254" y="21336"/>
                    <a:pt x="6689979" y="24003"/>
                    <a:pt x="6906642" y="30480"/>
                  </a:cubicBezTo>
                  <a:cubicBezTo>
                    <a:pt x="6960236" y="32131"/>
                    <a:pt x="7034023" y="33274"/>
                    <a:pt x="7119367" y="34671"/>
                  </a:cubicBezTo>
                  <a:cubicBezTo>
                    <a:pt x="7332981" y="38227"/>
                    <a:pt x="7625462" y="43053"/>
                    <a:pt x="7890892" y="58420"/>
                  </a:cubicBezTo>
                  <a:lnTo>
                    <a:pt x="7893051" y="58547"/>
                  </a:lnTo>
                  <a:lnTo>
                    <a:pt x="7895210" y="58547"/>
                  </a:lnTo>
                  <a:cubicBezTo>
                    <a:pt x="7902194" y="58293"/>
                    <a:pt x="7909179" y="58293"/>
                    <a:pt x="7916165" y="58293"/>
                  </a:cubicBezTo>
                  <a:cubicBezTo>
                    <a:pt x="7925690" y="58293"/>
                    <a:pt x="7935088" y="58547"/>
                    <a:pt x="7944613" y="59055"/>
                  </a:cubicBezTo>
                  <a:cubicBezTo>
                    <a:pt x="8018527" y="63119"/>
                    <a:pt x="8074153" y="72009"/>
                    <a:pt x="8124572" y="88011"/>
                  </a:cubicBezTo>
                  <a:cubicBezTo>
                    <a:pt x="8154798" y="97663"/>
                    <a:pt x="8180705" y="109347"/>
                    <a:pt x="8203439" y="123825"/>
                  </a:cubicBezTo>
                  <a:cubicBezTo>
                    <a:pt x="8227442" y="138938"/>
                    <a:pt x="8249159" y="158369"/>
                    <a:pt x="8266557" y="180086"/>
                  </a:cubicBezTo>
                  <a:cubicBezTo>
                    <a:pt x="8298180" y="219456"/>
                    <a:pt x="8321040" y="271145"/>
                    <a:pt x="8338566" y="342646"/>
                  </a:cubicBezTo>
                  <a:cubicBezTo>
                    <a:pt x="8353934" y="405892"/>
                    <a:pt x="8362315" y="469773"/>
                    <a:pt x="8369554" y="529717"/>
                  </a:cubicBezTo>
                  <a:cubicBezTo>
                    <a:pt x="8375777" y="586867"/>
                    <a:pt x="8379968" y="648970"/>
                    <a:pt x="8383016" y="730377"/>
                  </a:cubicBezTo>
                  <a:cubicBezTo>
                    <a:pt x="8385810" y="794258"/>
                    <a:pt x="8387335" y="859155"/>
                    <a:pt x="8388859" y="921893"/>
                  </a:cubicBezTo>
                  <a:lnTo>
                    <a:pt x="8389113" y="933323"/>
                  </a:lnTo>
                  <a:cubicBezTo>
                    <a:pt x="8390382" y="987298"/>
                    <a:pt x="8391399" y="1041273"/>
                    <a:pt x="8392415" y="1095248"/>
                  </a:cubicBezTo>
                  <a:cubicBezTo>
                    <a:pt x="8393939" y="1175512"/>
                    <a:pt x="8395463" y="1258570"/>
                    <a:pt x="8397876" y="1340358"/>
                  </a:cubicBezTo>
                  <a:cubicBezTo>
                    <a:pt x="8405496" y="1625854"/>
                    <a:pt x="8403464" y="1916557"/>
                    <a:pt x="8401432" y="2197735"/>
                  </a:cubicBezTo>
                  <a:lnTo>
                    <a:pt x="8401178" y="2232787"/>
                  </a:lnTo>
                  <a:cubicBezTo>
                    <a:pt x="8400670" y="2333879"/>
                    <a:pt x="8398257" y="2441956"/>
                    <a:pt x="8393685" y="2563114"/>
                  </a:cubicBezTo>
                  <a:cubicBezTo>
                    <a:pt x="8390382" y="2658999"/>
                    <a:pt x="8386191" y="2778252"/>
                    <a:pt x="8379715" y="2892933"/>
                  </a:cubicBezTo>
                  <a:cubicBezTo>
                    <a:pt x="8377937" y="2924048"/>
                    <a:pt x="8373238" y="2988818"/>
                    <a:pt x="8362189" y="3072765"/>
                  </a:cubicBezTo>
                  <a:cubicBezTo>
                    <a:pt x="8356601" y="3112516"/>
                    <a:pt x="8351267" y="3146552"/>
                    <a:pt x="8343647" y="3181604"/>
                  </a:cubicBezTo>
                  <a:cubicBezTo>
                    <a:pt x="8335391" y="3217672"/>
                    <a:pt x="8326375" y="3253486"/>
                    <a:pt x="8308849" y="3288538"/>
                  </a:cubicBezTo>
                  <a:cubicBezTo>
                    <a:pt x="8300721" y="3305048"/>
                    <a:pt x="8290053" y="3320415"/>
                    <a:pt x="8278115" y="3333115"/>
                  </a:cubicBezTo>
                  <a:cubicBezTo>
                    <a:pt x="8267193" y="3344037"/>
                    <a:pt x="8252842" y="3354197"/>
                    <a:pt x="8238872" y="3360547"/>
                  </a:cubicBezTo>
                  <a:cubicBezTo>
                    <a:pt x="8208011" y="3374136"/>
                    <a:pt x="8179690" y="3376422"/>
                    <a:pt x="8154798" y="3378454"/>
                  </a:cubicBezTo>
                  <a:cubicBezTo>
                    <a:pt x="8141463" y="3379216"/>
                    <a:pt x="8126985" y="3379597"/>
                    <a:pt x="8113268" y="3379597"/>
                  </a:cubicBezTo>
                  <a:cubicBezTo>
                    <a:pt x="8083042" y="3379597"/>
                    <a:pt x="8064881" y="3377692"/>
                    <a:pt x="8060055" y="3377057"/>
                  </a:cubicBezTo>
                  <a:lnTo>
                    <a:pt x="8053198" y="3376041"/>
                  </a:lnTo>
                  <a:lnTo>
                    <a:pt x="8006335" y="3380105"/>
                  </a:lnTo>
                  <a:cubicBezTo>
                    <a:pt x="7953629" y="3385058"/>
                    <a:pt x="7899781" y="3388614"/>
                    <a:pt x="7849490" y="3391535"/>
                  </a:cubicBezTo>
                  <a:cubicBezTo>
                    <a:pt x="7533133" y="3410458"/>
                    <a:pt x="7214363" y="3418713"/>
                    <a:pt x="6917182" y="3424809"/>
                  </a:cubicBezTo>
                  <a:cubicBezTo>
                    <a:pt x="6587872" y="3431286"/>
                    <a:pt x="6260338" y="3434334"/>
                    <a:pt x="5983352" y="3436493"/>
                  </a:cubicBezTo>
                  <a:cubicBezTo>
                    <a:pt x="5881624" y="3437255"/>
                    <a:pt x="5779898" y="3438271"/>
                    <a:pt x="5678171" y="3439414"/>
                  </a:cubicBezTo>
                  <a:cubicBezTo>
                    <a:pt x="5493767" y="3441319"/>
                    <a:pt x="5303012" y="3443351"/>
                    <a:pt x="5115434" y="3443351"/>
                  </a:cubicBezTo>
                  <a:cubicBezTo>
                    <a:pt x="5049902" y="3443351"/>
                    <a:pt x="4984369" y="3443097"/>
                    <a:pt x="4918837" y="3442589"/>
                  </a:cubicBezTo>
                  <a:cubicBezTo>
                    <a:pt x="4836160" y="3442208"/>
                    <a:pt x="4753610" y="3442081"/>
                    <a:pt x="4671187" y="3442081"/>
                  </a:cubicBezTo>
                  <a:cubicBezTo>
                    <a:pt x="4507357" y="3442081"/>
                    <a:pt x="4343654" y="3442716"/>
                    <a:pt x="4179952" y="3443224"/>
                  </a:cubicBezTo>
                  <a:cubicBezTo>
                    <a:pt x="4016375" y="3443859"/>
                    <a:pt x="3852673" y="3444367"/>
                    <a:pt x="3689097" y="3444367"/>
                  </a:cubicBezTo>
                  <a:close/>
                </a:path>
              </a:pathLst>
            </a:custGeom>
            <a:solidFill>
              <a:srgbClr val="FFFFFF"/>
            </a:solidFill>
          </p:spPr>
          <p:txBody>
            <a:bodyPr/>
            <a:lstStyle/>
            <a:p>
              <a:endParaRPr lang="en-US"/>
            </a:p>
          </p:txBody>
        </p:sp>
        <p:sp>
          <p:nvSpPr>
            <p:cNvPr id="14" name="Freeform 14"/>
            <p:cNvSpPr/>
            <p:nvPr/>
          </p:nvSpPr>
          <p:spPr>
            <a:xfrm>
              <a:off x="53975" y="63500"/>
              <a:ext cx="8512049" cy="3545078"/>
            </a:xfrm>
            <a:custGeom>
              <a:avLst/>
              <a:gdLst/>
              <a:ahLst/>
              <a:cxnLst/>
              <a:rect l="l" t="t" r="r" b="b"/>
              <a:pathLst>
                <a:path w="8512049" h="3545078">
                  <a:moveTo>
                    <a:pt x="517398" y="90932"/>
                  </a:moveTo>
                  <a:cubicBezTo>
                    <a:pt x="518541" y="91059"/>
                    <a:pt x="519684" y="91059"/>
                    <a:pt x="520827" y="91186"/>
                  </a:cubicBezTo>
                  <a:cubicBezTo>
                    <a:pt x="542417" y="93218"/>
                    <a:pt x="613664" y="94996"/>
                    <a:pt x="713486" y="97028"/>
                  </a:cubicBezTo>
                  <a:cubicBezTo>
                    <a:pt x="813689" y="99822"/>
                    <a:pt x="942721" y="103378"/>
                    <a:pt x="1079881" y="107188"/>
                  </a:cubicBezTo>
                  <a:cubicBezTo>
                    <a:pt x="1217295" y="110744"/>
                    <a:pt x="1362964" y="114554"/>
                    <a:pt x="1496314" y="117983"/>
                  </a:cubicBezTo>
                  <a:cubicBezTo>
                    <a:pt x="1629664" y="121285"/>
                    <a:pt x="1750822" y="123571"/>
                    <a:pt x="1838960" y="123825"/>
                  </a:cubicBezTo>
                  <a:cubicBezTo>
                    <a:pt x="1953514" y="124333"/>
                    <a:pt x="2068068" y="124460"/>
                    <a:pt x="2182749" y="124460"/>
                  </a:cubicBezTo>
                  <a:cubicBezTo>
                    <a:pt x="2483485" y="124460"/>
                    <a:pt x="2784348" y="122936"/>
                    <a:pt x="3085211" y="121031"/>
                  </a:cubicBezTo>
                  <a:cubicBezTo>
                    <a:pt x="3645789" y="117602"/>
                    <a:pt x="4206494" y="118618"/>
                    <a:pt x="4767072" y="112268"/>
                  </a:cubicBezTo>
                  <a:cubicBezTo>
                    <a:pt x="5277104" y="106553"/>
                    <a:pt x="5787644" y="110109"/>
                    <a:pt x="6297803" y="106045"/>
                  </a:cubicBezTo>
                  <a:cubicBezTo>
                    <a:pt x="6781165" y="102108"/>
                    <a:pt x="7264908" y="102616"/>
                    <a:pt x="7748397" y="101219"/>
                  </a:cubicBezTo>
                  <a:cubicBezTo>
                    <a:pt x="7788910" y="101092"/>
                    <a:pt x="7829423" y="100203"/>
                    <a:pt x="7869936" y="99060"/>
                  </a:cubicBezTo>
                  <a:cubicBezTo>
                    <a:pt x="7872730" y="99441"/>
                    <a:pt x="7875778" y="99568"/>
                    <a:pt x="7878699" y="99949"/>
                  </a:cubicBezTo>
                  <a:cubicBezTo>
                    <a:pt x="7977632" y="110871"/>
                    <a:pt x="8084566" y="122555"/>
                    <a:pt x="8166735" y="151384"/>
                  </a:cubicBezTo>
                  <a:cubicBezTo>
                    <a:pt x="8207628" y="165735"/>
                    <a:pt x="8241411" y="184150"/>
                    <a:pt x="8265541" y="204978"/>
                  </a:cubicBezTo>
                  <a:cubicBezTo>
                    <a:pt x="8290179" y="225298"/>
                    <a:pt x="8305800" y="247650"/>
                    <a:pt x="8315833" y="265811"/>
                  </a:cubicBezTo>
                  <a:cubicBezTo>
                    <a:pt x="8336662" y="304800"/>
                    <a:pt x="8350631" y="350393"/>
                    <a:pt x="8360029" y="399415"/>
                  </a:cubicBezTo>
                  <a:cubicBezTo>
                    <a:pt x="8369808" y="448183"/>
                    <a:pt x="8375523" y="499999"/>
                    <a:pt x="8380349" y="552323"/>
                  </a:cubicBezTo>
                  <a:lnTo>
                    <a:pt x="8383524" y="591820"/>
                  </a:lnTo>
                  <a:lnTo>
                    <a:pt x="8385556" y="630682"/>
                  </a:lnTo>
                  <a:cubicBezTo>
                    <a:pt x="8387207" y="656209"/>
                    <a:pt x="8387207" y="683387"/>
                    <a:pt x="8387842" y="709803"/>
                  </a:cubicBezTo>
                  <a:cubicBezTo>
                    <a:pt x="8388731" y="763016"/>
                    <a:pt x="8388476" y="816737"/>
                    <a:pt x="8387080" y="870458"/>
                  </a:cubicBezTo>
                  <a:cubicBezTo>
                    <a:pt x="8376920" y="1242314"/>
                    <a:pt x="8392160" y="1615821"/>
                    <a:pt x="8384539" y="1988820"/>
                  </a:cubicBezTo>
                  <a:cubicBezTo>
                    <a:pt x="8378824" y="2168144"/>
                    <a:pt x="8382126" y="2347595"/>
                    <a:pt x="8376158" y="2526157"/>
                  </a:cubicBezTo>
                  <a:lnTo>
                    <a:pt x="8362314" y="2998343"/>
                  </a:lnTo>
                  <a:cubicBezTo>
                    <a:pt x="8359521" y="3076448"/>
                    <a:pt x="8356853" y="3154680"/>
                    <a:pt x="8347963" y="3229483"/>
                  </a:cubicBezTo>
                  <a:cubicBezTo>
                    <a:pt x="8343264" y="3266567"/>
                    <a:pt x="8336280" y="3302889"/>
                    <a:pt x="8323707" y="3332734"/>
                  </a:cubicBezTo>
                  <a:cubicBezTo>
                    <a:pt x="8311261" y="3363087"/>
                    <a:pt x="8292338" y="3382645"/>
                    <a:pt x="8262112" y="3396107"/>
                  </a:cubicBezTo>
                  <a:cubicBezTo>
                    <a:pt x="8242427" y="3404616"/>
                    <a:pt x="8219948" y="3410458"/>
                    <a:pt x="8196199" y="3415284"/>
                  </a:cubicBezTo>
                  <a:cubicBezTo>
                    <a:pt x="8159877" y="3416173"/>
                    <a:pt x="8105140" y="3417443"/>
                    <a:pt x="8037195" y="3417570"/>
                  </a:cubicBezTo>
                  <a:cubicBezTo>
                    <a:pt x="8014081" y="3417697"/>
                    <a:pt x="7989443" y="3417824"/>
                    <a:pt x="7963535" y="3417824"/>
                  </a:cubicBezTo>
                  <a:cubicBezTo>
                    <a:pt x="7872349" y="3417824"/>
                    <a:pt x="7765415" y="3416935"/>
                    <a:pt x="7653274" y="3415792"/>
                  </a:cubicBezTo>
                  <a:cubicBezTo>
                    <a:pt x="7381367" y="3412744"/>
                    <a:pt x="7078218" y="3407029"/>
                    <a:pt x="6889623" y="3407029"/>
                  </a:cubicBezTo>
                  <a:cubicBezTo>
                    <a:pt x="6878447" y="3407029"/>
                    <a:pt x="6867652" y="3407029"/>
                    <a:pt x="6857238" y="3407156"/>
                  </a:cubicBezTo>
                  <a:cubicBezTo>
                    <a:pt x="6421755" y="3408553"/>
                    <a:pt x="5986018" y="3412236"/>
                    <a:pt x="5550027" y="3416173"/>
                  </a:cubicBezTo>
                  <a:cubicBezTo>
                    <a:pt x="4961890" y="3421634"/>
                    <a:pt x="4373753" y="3420745"/>
                    <a:pt x="3785489" y="3426714"/>
                  </a:cubicBezTo>
                  <a:cubicBezTo>
                    <a:pt x="3578225" y="3428873"/>
                    <a:pt x="3370961" y="3429381"/>
                    <a:pt x="3163570" y="3429381"/>
                  </a:cubicBezTo>
                  <a:cubicBezTo>
                    <a:pt x="2931795" y="3429381"/>
                    <a:pt x="2700020" y="3428619"/>
                    <a:pt x="2468245" y="3428619"/>
                  </a:cubicBezTo>
                  <a:cubicBezTo>
                    <a:pt x="2371979" y="3428619"/>
                    <a:pt x="2275713" y="3428746"/>
                    <a:pt x="2179447" y="3429127"/>
                  </a:cubicBezTo>
                  <a:cubicBezTo>
                    <a:pt x="2087626" y="3429381"/>
                    <a:pt x="1995678" y="3429508"/>
                    <a:pt x="1903857" y="3429508"/>
                  </a:cubicBezTo>
                  <a:cubicBezTo>
                    <a:pt x="1502410" y="3429508"/>
                    <a:pt x="1100836" y="3426841"/>
                    <a:pt x="699516" y="3422015"/>
                  </a:cubicBezTo>
                  <a:cubicBezTo>
                    <a:pt x="683133" y="3420364"/>
                    <a:pt x="663702" y="3418205"/>
                    <a:pt x="641985" y="3415665"/>
                  </a:cubicBezTo>
                  <a:cubicBezTo>
                    <a:pt x="585089" y="3408934"/>
                    <a:pt x="512064" y="3398139"/>
                    <a:pt x="439801" y="3377819"/>
                  </a:cubicBezTo>
                  <a:cubicBezTo>
                    <a:pt x="403860" y="3367151"/>
                    <a:pt x="368300" y="3354324"/>
                    <a:pt x="336423" y="3338195"/>
                  </a:cubicBezTo>
                  <a:cubicBezTo>
                    <a:pt x="304546" y="3322066"/>
                    <a:pt x="276860" y="3302762"/>
                    <a:pt x="255524" y="3281553"/>
                  </a:cubicBezTo>
                  <a:cubicBezTo>
                    <a:pt x="212598" y="3239516"/>
                    <a:pt x="194945" y="3189478"/>
                    <a:pt x="185420" y="3147822"/>
                  </a:cubicBezTo>
                  <a:cubicBezTo>
                    <a:pt x="173990" y="3099308"/>
                    <a:pt x="170815" y="3044190"/>
                    <a:pt x="170434" y="2986405"/>
                  </a:cubicBezTo>
                  <a:cubicBezTo>
                    <a:pt x="170688" y="2928620"/>
                    <a:pt x="170434" y="2866390"/>
                    <a:pt x="169799" y="2806192"/>
                  </a:cubicBezTo>
                  <a:cubicBezTo>
                    <a:pt x="168783" y="2684907"/>
                    <a:pt x="166751" y="2563749"/>
                    <a:pt x="164338" y="2442464"/>
                  </a:cubicBezTo>
                  <a:cubicBezTo>
                    <a:pt x="157734" y="2115312"/>
                    <a:pt x="155321" y="1788160"/>
                    <a:pt x="143383" y="1461008"/>
                  </a:cubicBezTo>
                  <a:cubicBezTo>
                    <a:pt x="137922" y="1312291"/>
                    <a:pt x="135128" y="1163447"/>
                    <a:pt x="132334" y="1014603"/>
                  </a:cubicBezTo>
                  <a:lnTo>
                    <a:pt x="127889" y="791337"/>
                  </a:lnTo>
                  <a:cubicBezTo>
                    <a:pt x="126365" y="716534"/>
                    <a:pt x="123444" y="643636"/>
                    <a:pt x="125730" y="570484"/>
                  </a:cubicBezTo>
                  <a:cubicBezTo>
                    <a:pt x="127762" y="501396"/>
                    <a:pt x="133604" y="432308"/>
                    <a:pt x="148971" y="366014"/>
                  </a:cubicBezTo>
                  <a:cubicBezTo>
                    <a:pt x="164846" y="300355"/>
                    <a:pt x="189992" y="235839"/>
                    <a:pt x="236474" y="188849"/>
                  </a:cubicBezTo>
                  <a:cubicBezTo>
                    <a:pt x="282067" y="141097"/>
                    <a:pt x="347472" y="115443"/>
                    <a:pt x="415036" y="103124"/>
                  </a:cubicBezTo>
                  <a:cubicBezTo>
                    <a:pt x="448564" y="96774"/>
                    <a:pt x="482854" y="93091"/>
                    <a:pt x="517398" y="90551"/>
                  </a:cubicBezTo>
                  <a:close/>
                  <a:moveTo>
                    <a:pt x="4874133" y="0"/>
                  </a:moveTo>
                  <a:cubicBezTo>
                    <a:pt x="4557776" y="0"/>
                    <a:pt x="4241292" y="2286"/>
                    <a:pt x="3924808" y="2286"/>
                  </a:cubicBezTo>
                  <a:cubicBezTo>
                    <a:pt x="3827907" y="2286"/>
                    <a:pt x="3730879" y="2032"/>
                    <a:pt x="3633978" y="1524"/>
                  </a:cubicBezTo>
                  <a:cubicBezTo>
                    <a:pt x="3555111" y="762"/>
                    <a:pt x="3476117" y="508"/>
                    <a:pt x="3397250" y="508"/>
                  </a:cubicBezTo>
                  <a:cubicBezTo>
                    <a:pt x="3137789" y="508"/>
                    <a:pt x="2878328" y="3810"/>
                    <a:pt x="2618867" y="4699"/>
                  </a:cubicBezTo>
                  <a:cubicBezTo>
                    <a:pt x="2025142" y="7239"/>
                    <a:pt x="1431544" y="9271"/>
                    <a:pt x="838200" y="30226"/>
                  </a:cubicBezTo>
                  <a:cubicBezTo>
                    <a:pt x="805180" y="31496"/>
                    <a:pt x="772160" y="32766"/>
                    <a:pt x="739140" y="34163"/>
                  </a:cubicBezTo>
                  <a:cubicBezTo>
                    <a:pt x="672719" y="27813"/>
                    <a:pt x="602869" y="22098"/>
                    <a:pt x="533146" y="22098"/>
                  </a:cubicBezTo>
                  <a:cubicBezTo>
                    <a:pt x="492887" y="22098"/>
                    <a:pt x="452628" y="24003"/>
                    <a:pt x="413004" y="28829"/>
                  </a:cubicBezTo>
                  <a:cubicBezTo>
                    <a:pt x="355473" y="36322"/>
                    <a:pt x="298704" y="51435"/>
                    <a:pt x="252222" y="77216"/>
                  </a:cubicBezTo>
                  <a:cubicBezTo>
                    <a:pt x="205359" y="102235"/>
                    <a:pt x="171196" y="135128"/>
                    <a:pt x="149479" y="160909"/>
                  </a:cubicBezTo>
                  <a:cubicBezTo>
                    <a:pt x="137160" y="174371"/>
                    <a:pt x="127635" y="189230"/>
                    <a:pt x="117475" y="203835"/>
                  </a:cubicBezTo>
                  <a:cubicBezTo>
                    <a:pt x="108839" y="218948"/>
                    <a:pt x="99441" y="233934"/>
                    <a:pt x="92710" y="249555"/>
                  </a:cubicBezTo>
                  <a:cubicBezTo>
                    <a:pt x="77470" y="280416"/>
                    <a:pt x="67310" y="312039"/>
                    <a:pt x="58039" y="343408"/>
                  </a:cubicBezTo>
                  <a:cubicBezTo>
                    <a:pt x="40386" y="406273"/>
                    <a:pt x="31750" y="468884"/>
                    <a:pt x="26289" y="530606"/>
                  </a:cubicBezTo>
                  <a:cubicBezTo>
                    <a:pt x="21082" y="592328"/>
                    <a:pt x="18923" y="653542"/>
                    <a:pt x="18415" y="714375"/>
                  </a:cubicBezTo>
                  <a:cubicBezTo>
                    <a:pt x="17526" y="774065"/>
                    <a:pt x="16510" y="832993"/>
                    <a:pt x="14351" y="892429"/>
                  </a:cubicBezTo>
                  <a:cubicBezTo>
                    <a:pt x="0" y="1302385"/>
                    <a:pt x="22479" y="1712214"/>
                    <a:pt x="21971" y="2122170"/>
                  </a:cubicBezTo>
                  <a:cubicBezTo>
                    <a:pt x="19939" y="2319401"/>
                    <a:pt x="27686" y="2516505"/>
                    <a:pt x="29972" y="2713736"/>
                  </a:cubicBezTo>
                  <a:lnTo>
                    <a:pt x="32766" y="2973959"/>
                  </a:lnTo>
                  <a:cubicBezTo>
                    <a:pt x="33401" y="3018282"/>
                    <a:pt x="35306" y="3063748"/>
                    <a:pt x="41656" y="3110230"/>
                  </a:cubicBezTo>
                  <a:cubicBezTo>
                    <a:pt x="47879" y="3156458"/>
                    <a:pt x="59690" y="3204210"/>
                    <a:pt x="80264" y="3249803"/>
                  </a:cubicBezTo>
                  <a:cubicBezTo>
                    <a:pt x="101473" y="3295015"/>
                    <a:pt x="132080" y="3337814"/>
                    <a:pt x="170688" y="3370072"/>
                  </a:cubicBezTo>
                  <a:cubicBezTo>
                    <a:pt x="208915" y="3402711"/>
                    <a:pt x="252603" y="3426206"/>
                    <a:pt x="296799" y="3442843"/>
                  </a:cubicBezTo>
                  <a:cubicBezTo>
                    <a:pt x="385699" y="3475736"/>
                    <a:pt x="476377" y="3485897"/>
                    <a:pt x="565023" y="3488817"/>
                  </a:cubicBezTo>
                  <a:cubicBezTo>
                    <a:pt x="576072" y="3489198"/>
                    <a:pt x="586994" y="3489325"/>
                    <a:pt x="597916" y="3489325"/>
                  </a:cubicBezTo>
                  <a:cubicBezTo>
                    <a:pt x="644525" y="3489325"/>
                    <a:pt x="690880" y="3486278"/>
                    <a:pt x="736600" y="3481324"/>
                  </a:cubicBezTo>
                  <a:cubicBezTo>
                    <a:pt x="833628" y="3486023"/>
                    <a:pt x="929640" y="3489453"/>
                    <a:pt x="1020064" y="3492500"/>
                  </a:cubicBezTo>
                  <a:cubicBezTo>
                    <a:pt x="1212088" y="3498469"/>
                    <a:pt x="1379220" y="3501391"/>
                    <a:pt x="1479677" y="3505073"/>
                  </a:cubicBezTo>
                  <a:cubicBezTo>
                    <a:pt x="1905762" y="3520694"/>
                    <a:pt x="2332736" y="3521075"/>
                    <a:pt x="2759456" y="3533267"/>
                  </a:cubicBezTo>
                  <a:cubicBezTo>
                    <a:pt x="3087878" y="3542665"/>
                    <a:pt x="3416427" y="3545078"/>
                    <a:pt x="3745103" y="3545078"/>
                  </a:cubicBezTo>
                  <a:cubicBezTo>
                    <a:pt x="4072382" y="3545078"/>
                    <a:pt x="4399661" y="3542792"/>
                    <a:pt x="4726940" y="3542792"/>
                  </a:cubicBezTo>
                  <a:cubicBezTo>
                    <a:pt x="4809363" y="3542792"/>
                    <a:pt x="4891913" y="3542919"/>
                    <a:pt x="4974336" y="3543300"/>
                  </a:cubicBezTo>
                  <a:cubicBezTo>
                    <a:pt x="5039868" y="3543808"/>
                    <a:pt x="5105527" y="3544062"/>
                    <a:pt x="5171059" y="3544062"/>
                  </a:cubicBezTo>
                  <a:cubicBezTo>
                    <a:pt x="5460619" y="3544062"/>
                    <a:pt x="5750052" y="3539363"/>
                    <a:pt x="6039485" y="3537331"/>
                  </a:cubicBezTo>
                  <a:cubicBezTo>
                    <a:pt x="6351016" y="3534918"/>
                    <a:pt x="6662420" y="3531743"/>
                    <a:pt x="6973951" y="3525647"/>
                  </a:cubicBezTo>
                  <a:cubicBezTo>
                    <a:pt x="7285482" y="3519297"/>
                    <a:pt x="7596759" y="3510915"/>
                    <a:pt x="7908290" y="3492373"/>
                  </a:cubicBezTo>
                  <a:cubicBezTo>
                    <a:pt x="7961122" y="3489198"/>
                    <a:pt x="8013954" y="3485769"/>
                    <a:pt x="8066786" y="3480816"/>
                  </a:cubicBezTo>
                  <a:cubicBezTo>
                    <a:pt x="8080375" y="3479546"/>
                    <a:pt x="8093837" y="3478403"/>
                    <a:pt x="8107426" y="3477133"/>
                  </a:cubicBezTo>
                  <a:cubicBezTo>
                    <a:pt x="8107934" y="3477260"/>
                    <a:pt x="8108442" y="3477260"/>
                    <a:pt x="8108823" y="3477387"/>
                  </a:cubicBezTo>
                  <a:cubicBezTo>
                    <a:pt x="8117205" y="3478403"/>
                    <a:pt x="8138033" y="3480308"/>
                    <a:pt x="8169148" y="3480308"/>
                  </a:cubicBezTo>
                  <a:cubicBezTo>
                    <a:pt x="8182483" y="3480308"/>
                    <a:pt x="8197723" y="3479927"/>
                    <a:pt x="8214614" y="3479038"/>
                  </a:cubicBezTo>
                  <a:cubicBezTo>
                    <a:pt x="8242808" y="3476752"/>
                    <a:pt x="8276971" y="3473831"/>
                    <a:pt x="8315579" y="3456813"/>
                  </a:cubicBezTo>
                  <a:cubicBezTo>
                    <a:pt x="8334756" y="3448050"/>
                    <a:pt x="8354061" y="3434715"/>
                    <a:pt x="8370698" y="3417951"/>
                  </a:cubicBezTo>
                  <a:cubicBezTo>
                    <a:pt x="8386700" y="3400933"/>
                    <a:pt x="8399780" y="3381375"/>
                    <a:pt x="8409687" y="3361563"/>
                  </a:cubicBezTo>
                  <a:cubicBezTo>
                    <a:pt x="8429626" y="3321685"/>
                    <a:pt x="8439786" y="3281680"/>
                    <a:pt x="8448676" y="3242818"/>
                  </a:cubicBezTo>
                  <a:cubicBezTo>
                    <a:pt x="8457185" y="3203956"/>
                    <a:pt x="8462900" y="3166110"/>
                    <a:pt x="8467980" y="3129915"/>
                  </a:cubicBezTo>
                  <a:cubicBezTo>
                    <a:pt x="8477505" y="3057906"/>
                    <a:pt x="8483220" y="2993263"/>
                    <a:pt x="8485887" y="2946273"/>
                  </a:cubicBezTo>
                  <a:cubicBezTo>
                    <a:pt x="8492110" y="2835529"/>
                    <a:pt x="8496047" y="2725547"/>
                    <a:pt x="8499856" y="2615565"/>
                  </a:cubicBezTo>
                  <a:cubicBezTo>
                    <a:pt x="8503920" y="2506091"/>
                    <a:pt x="8506714" y="2393950"/>
                    <a:pt x="8507350" y="2283714"/>
                  </a:cubicBezTo>
                  <a:cubicBezTo>
                    <a:pt x="8509508" y="1985391"/>
                    <a:pt x="8512049" y="1687576"/>
                    <a:pt x="8504048" y="1389380"/>
                  </a:cubicBezTo>
                  <a:cubicBezTo>
                    <a:pt x="8500111" y="1253871"/>
                    <a:pt x="8498460" y="1118235"/>
                    <a:pt x="8495412" y="982472"/>
                  </a:cubicBezTo>
                  <a:cubicBezTo>
                    <a:pt x="8493761" y="914654"/>
                    <a:pt x="8492237" y="846709"/>
                    <a:pt x="8489316" y="778764"/>
                  </a:cubicBezTo>
                  <a:cubicBezTo>
                    <a:pt x="8486776" y="710946"/>
                    <a:pt x="8482966" y="642620"/>
                    <a:pt x="8475473" y="574040"/>
                  </a:cubicBezTo>
                  <a:cubicBezTo>
                    <a:pt x="8467726" y="509778"/>
                    <a:pt x="8459090" y="445135"/>
                    <a:pt x="8443468" y="381127"/>
                  </a:cubicBezTo>
                  <a:cubicBezTo>
                    <a:pt x="8427848" y="317500"/>
                    <a:pt x="8404733" y="252603"/>
                    <a:pt x="8361935" y="199136"/>
                  </a:cubicBezTo>
                  <a:cubicBezTo>
                    <a:pt x="8340726" y="172593"/>
                    <a:pt x="8314944" y="149733"/>
                    <a:pt x="8286497" y="131826"/>
                  </a:cubicBezTo>
                  <a:cubicBezTo>
                    <a:pt x="8258049" y="113919"/>
                    <a:pt x="8227188" y="100584"/>
                    <a:pt x="8195818" y="90678"/>
                  </a:cubicBezTo>
                  <a:cubicBezTo>
                    <a:pt x="8132953" y="70866"/>
                    <a:pt x="8067929" y="62992"/>
                    <a:pt x="8003540" y="59436"/>
                  </a:cubicBezTo>
                  <a:cubicBezTo>
                    <a:pt x="7993126" y="58801"/>
                    <a:pt x="7982839" y="58674"/>
                    <a:pt x="7972425" y="58674"/>
                  </a:cubicBezTo>
                  <a:cubicBezTo>
                    <a:pt x="7964932" y="58674"/>
                    <a:pt x="7957439" y="58801"/>
                    <a:pt x="7949946" y="59055"/>
                  </a:cubicBezTo>
                  <a:cubicBezTo>
                    <a:pt x="7576565" y="37465"/>
                    <a:pt x="7150353" y="36576"/>
                    <a:pt x="6964299" y="30988"/>
                  </a:cubicBezTo>
                  <a:cubicBezTo>
                    <a:pt x="6558280" y="18923"/>
                    <a:pt x="6151372" y="20193"/>
                    <a:pt x="5744718" y="9906"/>
                  </a:cubicBezTo>
                  <a:cubicBezTo>
                    <a:pt x="5454523" y="1905"/>
                    <a:pt x="5164328" y="0"/>
                    <a:pt x="4874133" y="0"/>
                  </a:cubicBezTo>
                  <a:close/>
                </a:path>
              </a:pathLst>
            </a:custGeom>
            <a:solidFill>
              <a:srgbClr val="000000"/>
            </a:solidFill>
          </p:spPr>
          <p:txBody>
            <a:bodyPr/>
            <a:lstStyle/>
            <a:p>
              <a:endParaRPr lang="en-US"/>
            </a:p>
          </p:txBody>
        </p:sp>
      </p:grpSp>
      <p:sp>
        <p:nvSpPr>
          <p:cNvPr id="15" name="TextBox 15"/>
          <p:cNvSpPr txBox="1"/>
          <p:nvPr/>
        </p:nvSpPr>
        <p:spPr>
          <a:xfrm>
            <a:off x="10668543" y="1269273"/>
            <a:ext cx="4503010" cy="627983"/>
          </a:xfrm>
          <a:prstGeom prst="rect">
            <a:avLst/>
          </a:prstGeom>
        </p:spPr>
        <p:txBody>
          <a:bodyPr lIns="0" tIns="0" rIns="0" bIns="0" rtlCol="0" anchor="t">
            <a:spAutoFit/>
          </a:bodyPr>
          <a:lstStyle/>
          <a:p>
            <a:pPr algn="l">
              <a:lnSpc>
                <a:spcPts val="4741"/>
              </a:lnSpc>
            </a:pPr>
            <a:r>
              <a:rPr lang="en-US" sz="3386" spc="169">
                <a:solidFill>
                  <a:srgbClr val="FFFFFF"/>
                </a:solidFill>
                <a:latin typeface="Ballpoint"/>
                <a:ea typeface="Ballpoint"/>
                <a:cs typeface="Ballpoint"/>
                <a:sym typeface="Ballpoint"/>
              </a:rPr>
              <a:t>O QUE É IXL E COMO FUNCIONA?</a:t>
            </a:r>
          </a:p>
        </p:txBody>
      </p:sp>
      <p:sp>
        <p:nvSpPr>
          <p:cNvPr id="16" name="TextBox 16"/>
          <p:cNvSpPr txBox="1"/>
          <p:nvPr/>
        </p:nvSpPr>
        <p:spPr>
          <a:xfrm>
            <a:off x="8509559" y="2660714"/>
            <a:ext cx="8907313" cy="4268914"/>
          </a:xfrm>
          <a:prstGeom prst="rect">
            <a:avLst/>
          </a:prstGeom>
        </p:spPr>
        <p:txBody>
          <a:bodyPr lIns="0" tIns="0" rIns="0" bIns="0" rtlCol="0" anchor="t">
            <a:spAutoFit/>
          </a:bodyPr>
          <a:lstStyle/>
          <a:p>
            <a:pPr algn="ctr">
              <a:lnSpc>
                <a:spcPts val="3302"/>
              </a:lnSpc>
            </a:pPr>
            <a:r>
              <a:rPr lang="en-US" sz="3386" spc="169">
                <a:solidFill>
                  <a:srgbClr val="FFFFFF"/>
                </a:solidFill>
                <a:latin typeface="Ballpoint"/>
                <a:ea typeface="Ballpoint"/>
                <a:cs typeface="Ballpoint"/>
                <a:sym typeface="Ballpoint"/>
              </a:rPr>
              <a:t>O IXL OFERECE A CADA ALUNO UM CAMINHO PERSONALIZADO PARA CRESCIMENTO. À MEDIDA QUE OS ALUNOS APRENDEM, O IXL USA INSIGHTS DE SEU TRABALHO PARA GERAR RECOMENDAÇÕES DE HABILIDADES PERSONALIZADAS EM TEMPO REAL. CADA RECOMENDAÇÃO É PRECISA E ÚNICA, ORIENTANDO OS ALUNOS SOBRE AS HABILIDADES ESPECÍFICAS QUE OS AJUDARÃO A PROGREDIR AO MÁXIMO NO MOMENTO. O PROFESSOR DO SEU ALUNO PODE ATRIBUIR AULAS IXL COMO LIÇÃO DE CASA!</a:t>
            </a:r>
          </a:p>
        </p:txBody>
      </p:sp>
      <p:sp>
        <p:nvSpPr>
          <p:cNvPr id="17" name="TextBox 17"/>
          <p:cNvSpPr txBox="1"/>
          <p:nvPr/>
        </p:nvSpPr>
        <p:spPr>
          <a:xfrm>
            <a:off x="227743" y="6690227"/>
            <a:ext cx="8229276" cy="3276057"/>
          </a:xfrm>
          <a:prstGeom prst="rect">
            <a:avLst/>
          </a:prstGeom>
        </p:spPr>
        <p:txBody>
          <a:bodyPr lIns="0" tIns="0" rIns="0" bIns="0" rtlCol="0" anchor="t">
            <a:spAutoFit/>
          </a:bodyPr>
          <a:lstStyle/>
          <a:p>
            <a:pPr algn="ctr">
              <a:lnSpc>
                <a:spcPts val="4273"/>
              </a:lnSpc>
            </a:pPr>
            <a:r>
              <a:rPr lang="en-US" sz="3061">
                <a:solidFill>
                  <a:srgbClr val="7AD031"/>
                </a:solidFill>
                <a:latin typeface="Ballpoint"/>
                <a:ea typeface="Ballpoint"/>
                <a:cs typeface="Ballpoint"/>
                <a:sym typeface="Ballpoint"/>
              </a:rPr>
              <a:t>O IXL é uma pesquisa comprovada que ajuda os alunos a aprender novos conteúdos de uma forma duradoura. E isso nem sempre significa praticar uma habilidade até uma pontuação de 100. Na verdade, foi demonstrado que atingir a proficiência (um SmartScore de 80) em duas habilidades por semana faz uma grande diferença nos testes de final de ano.</a:t>
            </a:r>
          </a:p>
        </p:txBody>
      </p:sp>
      <p:sp>
        <p:nvSpPr>
          <p:cNvPr id="18" name="TextBox 18"/>
          <p:cNvSpPr txBox="1"/>
          <p:nvPr/>
        </p:nvSpPr>
        <p:spPr>
          <a:xfrm>
            <a:off x="11177649" y="8657639"/>
            <a:ext cx="3420527" cy="1507154"/>
          </a:xfrm>
          <a:prstGeom prst="rect">
            <a:avLst/>
          </a:prstGeom>
        </p:spPr>
        <p:txBody>
          <a:bodyPr lIns="0" tIns="0" rIns="0" bIns="0" rtlCol="0" anchor="t">
            <a:spAutoFit/>
          </a:bodyPr>
          <a:lstStyle/>
          <a:p>
            <a:pPr algn="l">
              <a:lnSpc>
                <a:spcPts val="11051"/>
              </a:lnSpc>
            </a:pPr>
            <a:r>
              <a:rPr lang="en-US" sz="7894">
                <a:solidFill>
                  <a:srgbClr val="FFFFFF"/>
                </a:solidFill>
                <a:latin typeface="Ballpoint"/>
                <a:ea typeface="Ballpoint"/>
                <a:cs typeface="Ballpoint"/>
                <a:sym typeface="Ballpoint"/>
              </a:rPr>
              <a:t>Portugues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0" y="7999771"/>
            <a:ext cx="1714481" cy="1925336"/>
            <a:chOff x="0" y="0"/>
            <a:chExt cx="1714487" cy="1925333"/>
          </a:xfrm>
        </p:grpSpPr>
        <p:sp>
          <p:nvSpPr>
            <p:cNvPr id="4" name="Freeform 4"/>
            <p:cNvSpPr/>
            <p:nvPr/>
          </p:nvSpPr>
          <p:spPr>
            <a:xfrm>
              <a:off x="0" y="0"/>
              <a:ext cx="1714754" cy="1925447"/>
            </a:xfrm>
            <a:custGeom>
              <a:avLst/>
              <a:gdLst/>
              <a:ahLst/>
              <a:cxnLst/>
              <a:rect l="l" t="t" r="r" b="b"/>
              <a:pathLst>
                <a:path w="1714754" h="1925447">
                  <a:moveTo>
                    <a:pt x="1084961" y="0"/>
                  </a:moveTo>
                  <a:cubicBezTo>
                    <a:pt x="1082421" y="0"/>
                    <a:pt x="1081151" y="1651"/>
                    <a:pt x="1079500" y="3048"/>
                  </a:cubicBezTo>
                  <a:cubicBezTo>
                    <a:pt x="1053719" y="24384"/>
                    <a:pt x="1028446" y="49022"/>
                    <a:pt x="1006856" y="71120"/>
                  </a:cubicBezTo>
                  <a:cubicBezTo>
                    <a:pt x="985266" y="93218"/>
                    <a:pt x="967105" y="112522"/>
                    <a:pt x="954532" y="122682"/>
                  </a:cubicBezTo>
                  <a:cubicBezTo>
                    <a:pt x="928116" y="144272"/>
                    <a:pt x="903478" y="166624"/>
                    <a:pt x="878332" y="187706"/>
                  </a:cubicBezTo>
                  <a:cubicBezTo>
                    <a:pt x="853186" y="208788"/>
                    <a:pt x="827278" y="228219"/>
                    <a:pt x="799211" y="242189"/>
                  </a:cubicBezTo>
                  <a:cubicBezTo>
                    <a:pt x="774954" y="254127"/>
                    <a:pt x="751967" y="265557"/>
                    <a:pt x="729234" y="274828"/>
                  </a:cubicBezTo>
                  <a:cubicBezTo>
                    <a:pt x="723519" y="276860"/>
                    <a:pt x="717931" y="279527"/>
                    <a:pt x="712343" y="281559"/>
                  </a:cubicBezTo>
                  <a:lnTo>
                    <a:pt x="703961" y="284480"/>
                  </a:lnTo>
                  <a:cubicBezTo>
                    <a:pt x="701167" y="285496"/>
                    <a:pt x="698373" y="286639"/>
                    <a:pt x="695579" y="287274"/>
                  </a:cubicBezTo>
                  <a:lnTo>
                    <a:pt x="687197" y="289687"/>
                  </a:lnTo>
                  <a:lnTo>
                    <a:pt x="683006" y="290957"/>
                  </a:lnTo>
                  <a:cubicBezTo>
                    <a:pt x="681609" y="291338"/>
                    <a:pt x="680212" y="291592"/>
                    <a:pt x="678815" y="291846"/>
                  </a:cubicBezTo>
                  <a:lnTo>
                    <a:pt x="670433" y="293624"/>
                  </a:lnTo>
                  <a:cubicBezTo>
                    <a:pt x="669036" y="293878"/>
                    <a:pt x="667639" y="294259"/>
                    <a:pt x="666115" y="294513"/>
                  </a:cubicBezTo>
                  <a:lnTo>
                    <a:pt x="661289" y="295148"/>
                  </a:lnTo>
                  <a:cubicBezTo>
                    <a:pt x="654812" y="295910"/>
                    <a:pt x="648208" y="296926"/>
                    <a:pt x="641731" y="297942"/>
                  </a:cubicBezTo>
                  <a:cubicBezTo>
                    <a:pt x="635127" y="298704"/>
                    <a:pt x="628523" y="298958"/>
                    <a:pt x="621792" y="299593"/>
                  </a:cubicBezTo>
                  <a:lnTo>
                    <a:pt x="611759" y="300355"/>
                  </a:lnTo>
                  <a:lnTo>
                    <a:pt x="601726" y="300355"/>
                  </a:lnTo>
                  <a:lnTo>
                    <a:pt x="591566" y="300355"/>
                  </a:lnTo>
                  <a:cubicBezTo>
                    <a:pt x="591439" y="300355"/>
                    <a:pt x="591185" y="300355"/>
                    <a:pt x="591058" y="300355"/>
                  </a:cubicBezTo>
                  <a:cubicBezTo>
                    <a:pt x="589788" y="300355"/>
                    <a:pt x="588391" y="300355"/>
                    <a:pt x="587121" y="300355"/>
                  </a:cubicBezTo>
                  <a:cubicBezTo>
                    <a:pt x="585216" y="300355"/>
                    <a:pt x="583311" y="300355"/>
                    <a:pt x="581406" y="300101"/>
                  </a:cubicBezTo>
                  <a:cubicBezTo>
                    <a:pt x="554228" y="299085"/>
                    <a:pt x="526669" y="294767"/>
                    <a:pt x="499618" y="287782"/>
                  </a:cubicBezTo>
                  <a:cubicBezTo>
                    <a:pt x="473837" y="280162"/>
                    <a:pt x="447675" y="272415"/>
                    <a:pt x="421513" y="263652"/>
                  </a:cubicBezTo>
                  <a:cubicBezTo>
                    <a:pt x="395351" y="254508"/>
                    <a:pt x="369316" y="244094"/>
                    <a:pt x="344043" y="231648"/>
                  </a:cubicBezTo>
                  <a:cubicBezTo>
                    <a:pt x="299847" y="209296"/>
                    <a:pt x="256794" y="183515"/>
                    <a:pt x="215138" y="154940"/>
                  </a:cubicBezTo>
                  <a:cubicBezTo>
                    <a:pt x="173228" y="126492"/>
                    <a:pt x="132588" y="95631"/>
                    <a:pt x="93218" y="62738"/>
                  </a:cubicBezTo>
                  <a:cubicBezTo>
                    <a:pt x="79883" y="51562"/>
                    <a:pt x="66548" y="40259"/>
                    <a:pt x="53213" y="29083"/>
                  </a:cubicBezTo>
                  <a:cubicBezTo>
                    <a:pt x="50673" y="26924"/>
                    <a:pt x="47244" y="24511"/>
                    <a:pt x="43307" y="24511"/>
                  </a:cubicBezTo>
                  <a:cubicBezTo>
                    <a:pt x="41529" y="24511"/>
                    <a:pt x="39497" y="25019"/>
                    <a:pt x="37465" y="26289"/>
                  </a:cubicBezTo>
                  <a:cubicBezTo>
                    <a:pt x="30099" y="30607"/>
                    <a:pt x="33909" y="36449"/>
                    <a:pt x="35433" y="40513"/>
                  </a:cubicBezTo>
                  <a:cubicBezTo>
                    <a:pt x="38354" y="48133"/>
                    <a:pt x="61214" y="84836"/>
                    <a:pt x="90551" y="125222"/>
                  </a:cubicBezTo>
                  <a:cubicBezTo>
                    <a:pt x="105156" y="145415"/>
                    <a:pt x="121412" y="166497"/>
                    <a:pt x="137033" y="185039"/>
                  </a:cubicBezTo>
                  <a:cubicBezTo>
                    <a:pt x="144907" y="194310"/>
                    <a:pt x="152527" y="203073"/>
                    <a:pt x="159766" y="210820"/>
                  </a:cubicBezTo>
                  <a:cubicBezTo>
                    <a:pt x="167005" y="218567"/>
                    <a:pt x="173736" y="225425"/>
                    <a:pt x="179705" y="230759"/>
                  </a:cubicBezTo>
                  <a:cubicBezTo>
                    <a:pt x="235585" y="281940"/>
                    <a:pt x="299720" y="325882"/>
                    <a:pt x="370967" y="357505"/>
                  </a:cubicBezTo>
                  <a:cubicBezTo>
                    <a:pt x="418846" y="379095"/>
                    <a:pt x="469646" y="396240"/>
                    <a:pt x="522478" y="406019"/>
                  </a:cubicBezTo>
                  <a:cubicBezTo>
                    <a:pt x="548767" y="411226"/>
                    <a:pt x="575945" y="413512"/>
                    <a:pt x="602869" y="414274"/>
                  </a:cubicBezTo>
                  <a:cubicBezTo>
                    <a:pt x="604266" y="414274"/>
                    <a:pt x="605536" y="414274"/>
                    <a:pt x="606933" y="414274"/>
                  </a:cubicBezTo>
                  <a:cubicBezTo>
                    <a:pt x="612394" y="414274"/>
                    <a:pt x="617855" y="414020"/>
                    <a:pt x="623189" y="413893"/>
                  </a:cubicBezTo>
                  <a:cubicBezTo>
                    <a:pt x="629920" y="413639"/>
                    <a:pt x="636778" y="413639"/>
                    <a:pt x="643509" y="413004"/>
                  </a:cubicBezTo>
                  <a:lnTo>
                    <a:pt x="663702" y="410718"/>
                  </a:lnTo>
                  <a:lnTo>
                    <a:pt x="673735" y="409448"/>
                  </a:lnTo>
                  <a:cubicBezTo>
                    <a:pt x="677037" y="409067"/>
                    <a:pt x="680720" y="408178"/>
                    <a:pt x="684276" y="407543"/>
                  </a:cubicBezTo>
                  <a:cubicBezTo>
                    <a:pt x="710184" y="402971"/>
                    <a:pt x="734568" y="394970"/>
                    <a:pt x="757809" y="385699"/>
                  </a:cubicBezTo>
                  <a:cubicBezTo>
                    <a:pt x="781050" y="376428"/>
                    <a:pt x="802767" y="364998"/>
                    <a:pt x="823341" y="352425"/>
                  </a:cubicBezTo>
                  <a:cubicBezTo>
                    <a:pt x="864489" y="327279"/>
                    <a:pt x="900557" y="296799"/>
                    <a:pt x="932180" y="262890"/>
                  </a:cubicBezTo>
                  <a:cubicBezTo>
                    <a:pt x="947039" y="246761"/>
                    <a:pt x="961390" y="230378"/>
                    <a:pt x="975233" y="213741"/>
                  </a:cubicBezTo>
                  <a:cubicBezTo>
                    <a:pt x="988949" y="196977"/>
                    <a:pt x="1002411" y="180213"/>
                    <a:pt x="1015238" y="162941"/>
                  </a:cubicBezTo>
                  <a:cubicBezTo>
                    <a:pt x="1041019" y="128524"/>
                    <a:pt x="1065022" y="93218"/>
                    <a:pt x="1086866" y="56769"/>
                  </a:cubicBezTo>
                  <a:cubicBezTo>
                    <a:pt x="1093851" y="45212"/>
                    <a:pt x="1098677" y="32131"/>
                    <a:pt x="1103757" y="19558"/>
                  </a:cubicBezTo>
                  <a:cubicBezTo>
                    <a:pt x="1105408" y="15367"/>
                    <a:pt x="1103884" y="9652"/>
                    <a:pt x="1093343" y="3429"/>
                  </a:cubicBezTo>
                  <a:cubicBezTo>
                    <a:pt x="1089279" y="889"/>
                    <a:pt x="1086739" y="127"/>
                    <a:pt x="1084834" y="127"/>
                  </a:cubicBezTo>
                  <a:close/>
                  <a:moveTo>
                    <a:pt x="1443228" y="292735"/>
                  </a:moveTo>
                  <a:cubicBezTo>
                    <a:pt x="1440688" y="292735"/>
                    <a:pt x="1438529" y="294005"/>
                    <a:pt x="1436751" y="294767"/>
                  </a:cubicBezTo>
                  <a:cubicBezTo>
                    <a:pt x="1430274" y="297434"/>
                    <a:pt x="1400429" y="317881"/>
                    <a:pt x="1367663" y="344043"/>
                  </a:cubicBezTo>
                  <a:cubicBezTo>
                    <a:pt x="1335024" y="370078"/>
                    <a:pt x="1299591" y="402717"/>
                    <a:pt x="1283208" y="424688"/>
                  </a:cubicBezTo>
                  <a:cubicBezTo>
                    <a:pt x="1273556" y="437515"/>
                    <a:pt x="1264158" y="450723"/>
                    <a:pt x="1255776" y="464693"/>
                  </a:cubicBezTo>
                  <a:cubicBezTo>
                    <a:pt x="1251585" y="471678"/>
                    <a:pt x="1247267" y="478663"/>
                    <a:pt x="1243330" y="485902"/>
                  </a:cubicBezTo>
                  <a:lnTo>
                    <a:pt x="1237488" y="496824"/>
                  </a:lnTo>
                  <a:cubicBezTo>
                    <a:pt x="1235583" y="500507"/>
                    <a:pt x="1233805" y="504317"/>
                    <a:pt x="1232027" y="508000"/>
                  </a:cubicBezTo>
                  <a:cubicBezTo>
                    <a:pt x="1217676" y="537845"/>
                    <a:pt x="1206246" y="570103"/>
                    <a:pt x="1199134" y="604139"/>
                  </a:cubicBezTo>
                  <a:cubicBezTo>
                    <a:pt x="1197737" y="609854"/>
                    <a:pt x="1196975" y="615696"/>
                    <a:pt x="1195959" y="621538"/>
                  </a:cubicBezTo>
                  <a:cubicBezTo>
                    <a:pt x="1194943" y="627380"/>
                    <a:pt x="1193927" y="633222"/>
                    <a:pt x="1193419" y="639191"/>
                  </a:cubicBezTo>
                  <a:lnTo>
                    <a:pt x="1191641" y="657098"/>
                  </a:lnTo>
                  <a:cubicBezTo>
                    <a:pt x="1191387" y="663194"/>
                    <a:pt x="1191133" y="669290"/>
                    <a:pt x="1191006" y="675386"/>
                  </a:cubicBezTo>
                  <a:cubicBezTo>
                    <a:pt x="1190752" y="699897"/>
                    <a:pt x="1192530" y="724916"/>
                    <a:pt x="1198626" y="749427"/>
                  </a:cubicBezTo>
                  <a:cubicBezTo>
                    <a:pt x="1199388" y="752475"/>
                    <a:pt x="1199896" y="755523"/>
                    <a:pt x="1200785" y="758571"/>
                  </a:cubicBezTo>
                  <a:lnTo>
                    <a:pt x="1203579" y="767588"/>
                  </a:lnTo>
                  <a:lnTo>
                    <a:pt x="1206500" y="776605"/>
                  </a:lnTo>
                  <a:cubicBezTo>
                    <a:pt x="1207516" y="779653"/>
                    <a:pt x="1208405" y="782574"/>
                    <a:pt x="1209802" y="785622"/>
                  </a:cubicBezTo>
                  <a:cubicBezTo>
                    <a:pt x="1212342" y="791718"/>
                    <a:pt x="1215009" y="797814"/>
                    <a:pt x="1217803" y="803783"/>
                  </a:cubicBezTo>
                  <a:cubicBezTo>
                    <a:pt x="1220851" y="809498"/>
                    <a:pt x="1223899" y="814959"/>
                    <a:pt x="1227074" y="820547"/>
                  </a:cubicBezTo>
                  <a:cubicBezTo>
                    <a:pt x="1228598" y="823341"/>
                    <a:pt x="1230249" y="826008"/>
                    <a:pt x="1232027" y="828548"/>
                  </a:cubicBezTo>
                  <a:lnTo>
                    <a:pt x="1237234" y="836168"/>
                  </a:lnTo>
                  <a:lnTo>
                    <a:pt x="1242568" y="843661"/>
                  </a:lnTo>
                  <a:cubicBezTo>
                    <a:pt x="1244346" y="846074"/>
                    <a:pt x="1246378" y="848360"/>
                    <a:pt x="1248283" y="850646"/>
                  </a:cubicBezTo>
                  <a:cubicBezTo>
                    <a:pt x="1252093" y="855218"/>
                    <a:pt x="1255903" y="859917"/>
                    <a:pt x="1259967" y="864235"/>
                  </a:cubicBezTo>
                  <a:cubicBezTo>
                    <a:pt x="1264031" y="868553"/>
                    <a:pt x="1268095" y="872617"/>
                    <a:pt x="1272286" y="876681"/>
                  </a:cubicBezTo>
                  <a:cubicBezTo>
                    <a:pt x="1275969" y="880491"/>
                    <a:pt x="1280033" y="883793"/>
                    <a:pt x="1283716" y="887349"/>
                  </a:cubicBezTo>
                  <a:cubicBezTo>
                    <a:pt x="1287526" y="890778"/>
                    <a:pt x="1291336" y="894461"/>
                    <a:pt x="1295273" y="897636"/>
                  </a:cubicBezTo>
                  <a:cubicBezTo>
                    <a:pt x="1303020" y="904113"/>
                    <a:pt x="1310640" y="910971"/>
                    <a:pt x="1318641" y="916940"/>
                  </a:cubicBezTo>
                  <a:cubicBezTo>
                    <a:pt x="1322578" y="919988"/>
                    <a:pt x="1326388" y="923163"/>
                    <a:pt x="1330325" y="926211"/>
                  </a:cubicBezTo>
                  <a:lnTo>
                    <a:pt x="1342263" y="934974"/>
                  </a:lnTo>
                  <a:cubicBezTo>
                    <a:pt x="1350137" y="940943"/>
                    <a:pt x="1358265" y="946277"/>
                    <a:pt x="1366266" y="951865"/>
                  </a:cubicBezTo>
                  <a:cubicBezTo>
                    <a:pt x="1398524" y="973582"/>
                    <a:pt x="1432052" y="992124"/>
                    <a:pt x="1467231" y="1006983"/>
                  </a:cubicBezTo>
                  <a:cubicBezTo>
                    <a:pt x="1500505" y="1020953"/>
                    <a:pt x="1533525" y="1034161"/>
                    <a:pt x="1566672" y="1046607"/>
                  </a:cubicBezTo>
                  <a:cubicBezTo>
                    <a:pt x="1599819" y="1059053"/>
                    <a:pt x="1633093" y="1070483"/>
                    <a:pt x="1666748" y="1080770"/>
                  </a:cubicBezTo>
                  <a:cubicBezTo>
                    <a:pt x="1677416" y="1083945"/>
                    <a:pt x="1689100" y="1084834"/>
                    <a:pt x="1700403" y="1085977"/>
                  </a:cubicBezTo>
                  <a:cubicBezTo>
                    <a:pt x="1700657" y="1085977"/>
                    <a:pt x="1700784" y="1085977"/>
                    <a:pt x="1701038" y="1085977"/>
                  </a:cubicBezTo>
                  <a:cubicBezTo>
                    <a:pt x="1704721" y="1085977"/>
                    <a:pt x="1709293" y="1082294"/>
                    <a:pt x="1713484" y="1070356"/>
                  </a:cubicBezTo>
                  <a:cubicBezTo>
                    <a:pt x="1713992" y="1068832"/>
                    <a:pt x="1714500" y="1067562"/>
                    <a:pt x="1714754" y="1066419"/>
                  </a:cubicBezTo>
                  <a:lnTo>
                    <a:pt x="1714754" y="1066419"/>
                  </a:lnTo>
                  <a:lnTo>
                    <a:pt x="1714754" y="1058164"/>
                  </a:lnTo>
                  <a:lnTo>
                    <a:pt x="1714754" y="1058164"/>
                  </a:lnTo>
                  <a:cubicBezTo>
                    <a:pt x="1714119" y="1057275"/>
                    <a:pt x="1713230" y="1056767"/>
                    <a:pt x="1712468" y="1056005"/>
                  </a:cubicBezTo>
                  <a:cubicBezTo>
                    <a:pt x="1691767" y="1036320"/>
                    <a:pt x="1667764" y="1019048"/>
                    <a:pt x="1646174" y="1005205"/>
                  </a:cubicBezTo>
                  <a:cubicBezTo>
                    <a:pt x="1624584" y="991362"/>
                    <a:pt x="1605280" y="980440"/>
                    <a:pt x="1594612" y="972058"/>
                  </a:cubicBezTo>
                  <a:cubicBezTo>
                    <a:pt x="1572260" y="954278"/>
                    <a:pt x="1548765" y="939292"/>
                    <a:pt x="1525651" y="924179"/>
                  </a:cubicBezTo>
                  <a:cubicBezTo>
                    <a:pt x="1502537" y="909066"/>
                    <a:pt x="1479931" y="893572"/>
                    <a:pt x="1460500" y="874903"/>
                  </a:cubicBezTo>
                  <a:cubicBezTo>
                    <a:pt x="1443736" y="858774"/>
                    <a:pt x="1426718" y="844169"/>
                    <a:pt x="1409954" y="830326"/>
                  </a:cubicBezTo>
                  <a:cubicBezTo>
                    <a:pt x="1393063" y="816610"/>
                    <a:pt x="1377061" y="803021"/>
                    <a:pt x="1362837" y="789051"/>
                  </a:cubicBezTo>
                  <a:cubicBezTo>
                    <a:pt x="1348613" y="775081"/>
                    <a:pt x="1336421" y="761111"/>
                    <a:pt x="1328420" y="746633"/>
                  </a:cubicBezTo>
                  <a:cubicBezTo>
                    <a:pt x="1326134" y="743331"/>
                    <a:pt x="1324483" y="738759"/>
                    <a:pt x="1322705" y="734568"/>
                  </a:cubicBezTo>
                  <a:cubicBezTo>
                    <a:pt x="1321816" y="732409"/>
                    <a:pt x="1320673" y="730377"/>
                    <a:pt x="1320038" y="728091"/>
                  </a:cubicBezTo>
                  <a:lnTo>
                    <a:pt x="1318006" y="721360"/>
                  </a:lnTo>
                  <a:lnTo>
                    <a:pt x="1315974" y="714629"/>
                  </a:lnTo>
                  <a:lnTo>
                    <a:pt x="1314704" y="707517"/>
                  </a:lnTo>
                  <a:lnTo>
                    <a:pt x="1313434" y="700405"/>
                  </a:lnTo>
                  <a:cubicBezTo>
                    <a:pt x="1313053" y="697992"/>
                    <a:pt x="1313053" y="695579"/>
                    <a:pt x="1312799" y="693039"/>
                  </a:cubicBezTo>
                  <a:cubicBezTo>
                    <a:pt x="1311910" y="674243"/>
                    <a:pt x="1311275" y="654431"/>
                    <a:pt x="1312799" y="633603"/>
                  </a:cubicBezTo>
                  <a:cubicBezTo>
                    <a:pt x="1314323" y="612775"/>
                    <a:pt x="1317625" y="591185"/>
                    <a:pt x="1323594" y="569722"/>
                  </a:cubicBezTo>
                  <a:cubicBezTo>
                    <a:pt x="1328801" y="550926"/>
                    <a:pt x="1335532" y="532257"/>
                    <a:pt x="1343025" y="513588"/>
                  </a:cubicBezTo>
                  <a:cubicBezTo>
                    <a:pt x="1350518" y="494919"/>
                    <a:pt x="1358900" y="476250"/>
                    <a:pt x="1368044" y="457962"/>
                  </a:cubicBezTo>
                  <a:cubicBezTo>
                    <a:pt x="1386205" y="421005"/>
                    <a:pt x="1406779" y="384429"/>
                    <a:pt x="1429258" y="348742"/>
                  </a:cubicBezTo>
                  <a:cubicBezTo>
                    <a:pt x="1436878" y="336550"/>
                    <a:pt x="1444498" y="324231"/>
                    <a:pt x="1452118" y="312039"/>
                  </a:cubicBezTo>
                  <a:cubicBezTo>
                    <a:pt x="1454277" y="308610"/>
                    <a:pt x="1456436" y="303530"/>
                    <a:pt x="1451102" y="296799"/>
                  </a:cubicBezTo>
                  <a:cubicBezTo>
                    <a:pt x="1448308" y="293243"/>
                    <a:pt x="1445895" y="292227"/>
                    <a:pt x="1443609" y="292227"/>
                  </a:cubicBezTo>
                  <a:close/>
                  <a:moveTo>
                    <a:pt x="0" y="442722"/>
                  </a:moveTo>
                  <a:lnTo>
                    <a:pt x="0" y="554355"/>
                  </a:lnTo>
                  <a:cubicBezTo>
                    <a:pt x="5207" y="558165"/>
                    <a:pt x="10541" y="561975"/>
                    <a:pt x="15748" y="565785"/>
                  </a:cubicBezTo>
                  <a:cubicBezTo>
                    <a:pt x="33020" y="577977"/>
                    <a:pt x="50165" y="590423"/>
                    <a:pt x="66929" y="602742"/>
                  </a:cubicBezTo>
                  <a:cubicBezTo>
                    <a:pt x="100330" y="627634"/>
                    <a:pt x="132461" y="654050"/>
                    <a:pt x="158496" y="684657"/>
                  </a:cubicBezTo>
                  <a:cubicBezTo>
                    <a:pt x="180975" y="711073"/>
                    <a:pt x="202692" y="736219"/>
                    <a:pt x="222377" y="761492"/>
                  </a:cubicBezTo>
                  <a:cubicBezTo>
                    <a:pt x="242062" y="786765"/>
                    <a:pt x="259588" y="812292"/>
                    <a:pt x="272923" y="839216"/>
                  </a:cubicBezTo>
                  <a:cubicBezTo>
                    <a:pt x="279527" y="852551"/>
                    <a:pt x="285369" y="866521"/>
                    <a:pt x="289687" y="880364"/>
                  </a:cubicBezTo>
                  <a:cubicBezTo>
                    <a:pt x="294005" y="894207"/>
                    <a:pt x="297053" y="909066"/>
                    <a:pt x="298958" y="924814"/>
                  </a:cubicBezTo>
                  <a:cubicBezTo>
                    <a:pt x="302641" y="956183"/>
                    <a:pt x="301244" y="990346"/>
                    <a:pt x="294767" y="1024509"/>
                  </a:cubicBezTo>
                  <a:cubicBezTo>
                    <a:pt x="291338" y="1040892"/>
                    <a:pt x="287782" y="1057529"/>
                    <a:pt x="283972" y="1074293"/>
                  </a:cubicBezTo>
                  <a:cubicBezTo>
                    <a:pt x="280162" y="1091057"/>
                    <a:pt x="275844" y="1108075"/>
                    <a:pt x="271399" y="1125093"/>
                  </a:cubicBezTo>
                  <a:cubicBezTo>
                    <a:pt x="262382" y="1159129"/>
                    <a:pt x="251587" y="1193419"/>
                    <a:pt x="238252" y="1226947"/>
                  </a:cubicBezTo>
                  <a:cubicBezTo>
                    <a:pt x="214757" y="1285748"/>
                    <a:pt x="186817" y="1343787"/>
                    <a:pt x="157099" y="1401191"/>
                  </a:cubicBezTo>
                  <a:cubicBezTo>
                    <a:pt x="127381" y="1458595"/>
                    <a:pt x="95504" y="1515491"/>
                    <a:pt x="61976" y="1571752"/>
                  </a:cubicBezTo>
                  <a:cubicBezTo>
                    <a:pt x="50546" y="1590802"/>
                    <a:pt x="39243" y="1610106"/>
                    <a:pt x="28067" y="1629283"/>
                  </a:cubicBezTo>
                  <a:cubicBezTo>
                    <a:pt x="25019" y="1634617"/>
                    <a:pt x="21590" y="1642364"/>
                    <a:pt x="28194" y="1649730"/>
                  </a:cubicBezTo>
                  <a:cubicBezTo>
                    <a:pt x="30861" y="1652778"/>
                    <a:pt x="33401" y="1653794"/>
                    <a:pt x="35814" y="1653794"/>
                  </a:cubicBezTo>
                  <a:cubicBezTo>
                    <a:pt x="39878" y="1653794"/>
                    <a:pt x="43434" y="1650746"/>
                    <a:pt x="46355" y="1648968"/>
                  </a:cubicBezTo>
                  <a:cubicBezTo>
                    <a:pt x="54991" y="1643507"/>
                    <a:pt x="95758" y="1607058"/>
                    <a:pt x="140716" y="1563116"/>
                  </a:cubicBezTo>
                  <a:cubicBezTo>
                    <a:pt x="185674" y="1519174"/>
                    <a:pt x="234315" y="1467485"/>
                    <a:pt x="257937" y="1434592"/>
                  </a:cubicBezTo>
                  <a:cubicBezTo>
                    <a:pt x="313817" y="1357503"/>
                    <a:pt x="361315" y="1273175"/>
                    <a:pt x="394970" y="1180592"/>
                  </a:cubicBezTo>
                  <a:cubicBezTo>
                    <a:pt x="406400" y="1149350"/>
                    <a:pt x="416433" y="1117346"/>
                    <a:pt x="424561" y="1084199"/>
                  </a:cubicBezTo>
                  <a:cubicBezTo>
                    <a:pt x="426720" y="1075944"/>
                    <a:pt x="428498" y="1067562"/>
                    <a:pt x="430403" y="1059180"/>
                  </a:cubicBezTo>
                  <a:cubicBezTo>
                    <a:pt x="432054" y="1050671"/>
                    <a:pt x="433832" y="1042289"/>
                    <a:pt x="435102" y="1033780"/>
                  </a:cubicBezTo>
                  <a:cubicBezTo>
                    <a:pt x="438023" y="1016762"/>
                    <a:pt x="440182" y="999236"/>
                    <a:pt x="441579" y="981710"/>
                  </a:cubicBezTo>
                  <a:cubicBezTo>
                    <a:pt x="442976" y="964184"/>
                    <a:pt x="443357" y="946150"/>
                    <a:pt x="442722" y="927989"/>
                  </a:cubicBezTo>
                  <a:cubicBezTo>
                    <a:pt x="442087" y="909828"/>
                    <a:pt x="440055" y="891540"/>
                    <a:pt x="436880" y="873125"/>
                  </a:cubicBezTo>
                  <a:cubicBezTo>
                    <a:pt x="430149" y="836041"/>
                    <a:pt x="417703" y="800989"/>
                    <a:pt x="400685" y="769239"/>
                  </a:cubicBezTo>
                  <a:cubicBezTo>
                    <a:pt x="369951" y="711454"/>
                    <a:pt x="330454" y="662305"/>
                    <a:pt x="286766" y="620141"/>
                  </a:cubicBezTo>
                  <a:cubicBezTo>
                    <a:pt x="243078" y="577977"/>
                    <a:pt x="194818" y="542544"/>
                    <a:pt x="143510" y="513969"/>
                  </a:cubicBezTo>
                  <a:cubicBezTo>
                    <a:pt x="96520" y="487680"/>
                    <a:pt x="48514" y="464058"/>
                    <a:pt x="0" y="442722"/>
                  </a:cubicBezTo>
                  <a:close/>
                  <a:moveTo>
                    <a:pt x="1068197" y="1244981"/>
                  </a:moveTo>
                  <a:cubicBezTo>
                    <a:pt x="1065149" y="1244981"/>
                    <a:pt x="1062101" y="1244981"/>
                    <a:pt x="1059053" y="1245108"/>
                  </a:cubicBezTo>
                  <a:lnTo>
                    <a:pt x="1035050" y="1246378"/>
                  </a:lnTo>
                  <a:lnTo>
                    <a:pt x="1029081" y="1246759"/>
                  </a:lnTo>
                  <a:lnTo>
                    <a:pt x="1022985" y="1247521"/>
                  </a:lnTo>
                  <a:lnTo>
                    <a:pt x="1010920" y="1249045"/>
                  </a:lnTo>
                  <a:lnTo>
                    <a:pt x="998855" y="1250569"/>
                  </a:lnTo>
                  <a:cubicBezTo>
                    <a:pt x="994791" y="1251077"/>
                    <a:pt x="990727" y="1252093"/>
                    <a:pt x="986663" y="1252855"/>
                  </a:cubicBezTo>
                  <a:lnTo>
                    <a:pt x="974471" y="1255395"/>
                  </a:lnTo>
                  <a:cubicBezTo>
                    <a:pt x="970407" y="1256284"/>
                    <a:pt x="966343" y="1256919"/>
                    <a:pt x="962406" y="1258189"/>
                  </a:cubicBezTo>
                  <a:cubicBezTo>
                    <a:pt x="954278" y="1260602"/>
                    <a:pt x="946277" y="1263015"/>
                    <a:pt x="938276" y="1265428"/>
                  </a:cubicBezTo>
                  <a:cubicBezTo>
                    <a:pt x="934339" y="1266571"/>
                    <a:pt x="930148" y="1268349"/>
                    <a:pt x="926211" y="1269746"/>
                  </a:cubicBezTo>
                  <a:cubicBezTo>
                    <a:pt x="922274" y="1271143"/>
                    <a:pt x="918210" y="1272921"/>
                    <a:pt x="914273" y="1274699"/>
                  </a:cubicBezTo>
                  <a:cubicBezTo>
                    <a:pt x="898525" y="1281557"/>
                    <a:pt x="883666" y="1289431"/>
                    <a:pt x="869823" y="1298321"/>
                  </a:cubicBezTo>
                  <a:cubicBezTo>
                    <a:pt x="855980" y="1307211"/>
                    <a:pt x="842772" y="1316736"/>
                    <a:pt x="830707" y="1327150"/>
                  </a:cubicBezTo>
                  <a:cubicBezTo>
                    <a:pt x="786638" y="1364869"/>
                    <a:pt x="750062" y="1406144"/>
                    <a:pt x="717931" y="1449578"/>
                  </a:cubicBezTo>
                  <a:cubicBezTo>
                    <a:pt x="685800" y="1493012"/>
                    <a:pt x="658495" y="1538732"/>
                    <a:pt x="636270" y="1586611"/>
                  </a:cubicBezTo>
                  <a:cubicBezTo>
                    <a:pt x="615188" y="1631950"/>
                    <a:pt x="595630" y="1677289"/>
                    <a:pt x="577723" y="1723136"/>
                  </a:cubicBezTo>
                  <a:cubicBezTo>
                    <a:pt x="559816" y="1768983"/>
                    <a:pt x="543433" y="1815211"/>
                    <a:pt x="528955" y="1861947"/>
                  </a:cubicBezTo>
                  <a:cubicBezTo>
                    <a:pt x="524383" y="1876806"/>
                    <a:pt x="522478" y="1892681"/>
                    <a:pt x="520192" y="1908175"/>
                  </a:cubicBezTo>
                  <a:cubicBezTo>
                    <a:pt x="519430" y="1913255"/>
                    <a:pt x="522732" y="1919351"/>
                    <a:pt x="536067" y="1923669"/>
                  </a:cubicBezTo>
                  <a:cubicBezTo>
                    <a:pt x="539750" y="1924939"/>
                    <a:pt x="542417" y="1925447"/>
                    <a:pt x="544322" y="1925447"/>
                  </a:cubicBezTo>
                  <a:cubicBezTo>
                    <a:pt x="549021" y="1925447"/>
                    <a:pt x="549910" y="1922653"/>
                    <a:pt x="551688" y="1920240"/>
                  </a:cubicBezTo>
                  <a:cubicBezTo>
                    <a:pt x="575056" y="1889252"/>
                    <a:pt x="596392" y="1854200"/>
                    <a:pt x="614172" y="1823085"/>
                  </a:cubicBezTo>
                  <a:cubicBezTo>
                    <a:pt x="631952" y="1791970"/>
                    <a:pt x="646430" y="1764538"/>
                    <a:pt x="657225" y="1749171"/>
                  </a:cubicBezTo>
                  <a:cubicBezTo>
                    <a:pt x="680085" y="1716659"/>
                    <a:pt x="700278" y="1683131"/>
                    <a:pt x="721233" y="1650492"/>
                  </a:cubicBezTo>
                  <a:cubicBezTo>
                    <a:pt x="742188" y="1617853"/>
                    <a:pt x="763905" y="1586103"/>
                    <a:pt x="789559" y="1558417"/>
                  </a:cubicBezTo>
                  <a:cubicBezTo>
                    <a:pt x="811784" y="1534541"/>
                    <a:pt x="832739" y="1510792"/>
                    <a:pt x="853567" y="1488313"/>
                  </a:cubicBezTo>
                  <a:cubicBezTo>
                    <a:pt x="874395" y="1465834"/>
                    <a:pt x="895350" y="1444625"/>
                    <a:pt x="917448" y="1426845"/>
                  </a:cubicBezTo>
                  <a:cubicBezTo>
                    <a:pt x="928497" y="1417955"/>
                    <a:pt x="939673" y="1409954"/>
                    <a:pt x="951230" y="1403096"/>
                  </a:cubicBezTo>
                  <a:cubicBezTo>
                    <a:pt x="954151" y="1401445"/>
                    <a:pt x="956945" y="1399667"/>
                    <a:pt x="959866" y="1398270"/>
                  </a:cubicBezTo>
                  <a:cubicBezTo>
                    <a:pt x="962787" y="1396873"/>
                    <a:pt x="965708" y="1395095"/>
                    <a:pt x="968629" y="1393825"/>
                  </a:cubicBezTo>
                  <a:lnTo>
                    <a:pt x="973074" y="1391793"/>
                  </a:lnTo>
                  <a:cubicBezTo>
                    <a:pt x="974598" y="1391158"/>
                    <a:pt x="976249" y="1390650"/>
                    <a:pt x="977900" y="1390015"/>
                  </a:cubicBezTo>
                  <a:lnTo>
                    <a:pt x="987679" y="1386459"/>
                  </a:lnTo>
                  <a:cubicBezTo>
                    <a:pt x="1013968" y="1377188"/>
                    <a:pt x="1044067" y="1372235"/>
                    <a:pt x="1075055" y="1372108"/>
                  </a:cubicBezTo>
                  <a:cubicBezTo>
                    <a:pt x="1104900" y="1372489"/>
                    <a:pt x="1135761" y="1373505"/>
                    <a:pt x="1167384" y="1376172"/>
                  </a:cubicBezTo>
                  <a:cubicBezTo>
                    <a:pt x="1199007" y="1378839"/>
                    <a:pt x="1231011" y="1383538"/>
                    <a:pt x="1262888" y="1390396"/>
                  </a:cubicBezTo>
                  <a:lnTo>
                    <a:pt x="1283843" y="1395222"/>
                  </a:lnTo>
                  <a:lnTo>
                    <a:pt x="1304798" y="1400556"/>
                  </a:lnTo>
                  <a:cubicBezTo>
                    <a:pt x="1311783" y="1402334"/>
                    <a:pt x="1318768" y="1404239"/>
                    <a:pt x="1325753" y="1406144"/>
                  </a:cubicBezTo>
                  <a:cubicBezTo>
                    <a:pt x="1332738" y="1408049"/>
                    <a:pt x="1339723" y="1409954"/>
                    <a:pt x="1346708" y="1411986"/>
                  </a:cubicBezTo>
                  <a:cubicBezTo>
                    <a:pt x="1374521" y="1420114"/>
                    <a:pt x="1402334" y="1429131"/>
                    <a:pt x="1430020" y="1438529"/>
                  </a:cubicBezTo>
                  <a:cubicBezTo>
                    <a:pt x="1485392" y="1457579"/>
                    <a:pt x="1540637" y="1478534"/>
                    <a:pt x="1595247" y="1501394"/>
                  </a:cubicBezTo>
                  <a:cubicBezTo>
                    <a:pt x="1613789" y="1509141"/>
                    <a:pt x="1632458" y="1516888"/>
                    <a:pt x="1651127" y="1524508"/>
                  </a:cubicBezTo>
                  <a:cubicBezTo>
                    <a:pt x="1653667" y="1525524"/>
                    <a:pt x="1656715" y="1526540"/>
                    <a:pt x="1659763" y="1526540"/>
                  </a:cubicBezTo>
                  <a:cubicBezTo>
                    <a:pt x="1663065" y="1526540"/>
                    <a:pt x="1666494" y="1525397"/>
                    <a:pt x="1669542" y="1521841"/>
                  </a:cubicBezTo>
                  <a:cubicBezTo>
                    <a:pt x="1676019" y="1514348"/>
                    <a:pt x="1669796" y="1509395"/>
                    <a:pt x="1666621" y="1505585"/>
                  </a:cubicBezTo>
                  <a:cubicBezTo>
                    <a:pt x="1660652" y="1498473"/>
                    <a:pt x="1622806" y="1466469"/>
                    <a:pt x="1577467" y="1431798"/>
                  </a:cubicBezTo>
                  <a:cubicBezTo>
                    <a:pt x="1554861" y="1414526"/>
                    <a:pt x="1530350" y="1396619"/>
                    <a:pt x="1507236" y="1380998"/>
                  </a:cubicBezTo>
                  <a:cubicBezTo>
                    <a:pt x="1484122" y="1365377"/>
                    <a:pt x="1462659" y="1352042"/>
                    <a:pt x="1446276" y="1343660"/>
                  </a:cubicBezTo>
                  <a:cubicBezTo>
                    <a:pt x="1369441" y="1303909"/>
                    <a:pt x="1286637" y="1273175"/>
                    <a:pt x="1197991" y="1257173"/>
                  </a:cubicBezTo>
                  <a:cubicBezTo>
                    <a:pt x="1168019" y="1251966"/>
                    <a:pt x="1137666" y="1247775"/>
                    <a:pt x="1106424" y="1246124"/>
                  </a:cubicBezTo>
                  <a:lnTo>
                    <a:pt x="1094740" y="1245362"/>
                  </a:lnTo>
                  <a:cubicBezTo>
                    <a:pt x="1090803" y="1245235"/>
                    <a:pt x="1086866" y="1245235"/>
                    <a:pt x="1082929" y="1245108"/>
                  </a:cubicBezTo>
                  <a:cubicBezTo>
                    <a:pt x="1078103" y="1245108"/>
                    <a:pt x="1073277" y="1244981"/>
                    <a:pt x="1068324" y="1244981"/>
                  </a:cubicBezTo>
                  <a:close/>
                </a:path>
              </a:pathLst>
            </a:custGeom>
            <a:solidFill>
              <a:srgbClr val="F8C197"/>
            </a:solidFill>
          </p:spPr>
          <p:txBody>
            <a:bodyPr/>
            <a:lstStyle/>
            <a:p>
              <a:endParaRPr lang="en-US"/>
            </a:p>
          </p:txBody>
        </p:sp>
      </p:grpSp>
      <p:sp>
        <p:nvSpPr>
          <p:cNvPr id="5" name="Freeform 5"/>
          <p:cNvSpPr/>
          <p:nvPr/>
        </p:nvSpPr>
        <p:spPr>
          <a:xfrm>
            <a:off x="-577482" y="-57741"/>
            <a:ext cx="2982535" cy="6059062"/>
          </a:xfrm>
          <a:custGeom>
            <a:avLst/>
            <a:gdLst/>
            <a:ahLst/>
            <a:cxnLst/>
            <a:rect l="l" t="t" r="r" b="b"/>
            <a:pathLst>
              <a:path w="2982535" h="6059062">
                <a:moveTo>
                  <a:pt x="0" y="0"/>
                </a:moveTo>
                <a:lnTo>
                  <a:pt x="2982535" y="0"/>
                </a:lnTo>
                <a:lnTo>
                  <a:pt x="2982535" y="6059063"/>
                </a:lnTo>
                <a:lnTo>
                  <a:pt x="0" y="6059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2477481" y="8405641"/>
            <a:ext cx="2762517" cy="2448849"/>
          </a:xfrm>
          <a:custGeom>
            <a:avLst/>
            <a:gdLst/>
            <a:ahLst/>
            <a:cxnLst/>
            <a:rect l="l" t="t" r="r" b="b"/>
            <a:pathLst>
              <a:path w="2762517" h="2448849">
                <a:moveTo>
                  <a:pt x="0" y="0"/>
                </a:moveTo>
                <a:lnTo>
                  <a:pt x="2762517" y="0"/>
                </a:lnTo>
                <a:lnTo>
                  <a:pt x="2762517" y="2448849"/>
                </a:lnTo>
                <a:lnTo>
                  <a:pt x="0" y="24488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2858157" y="0"/>
            <a:ext cx="3419875" cy="1574016"/>
          </a:xfrm>
          <a:custGeom>
            <a:avLst/>
            <a:gdLst/>
            <a:ahLst/>
            <a:cxnLst/>
            <a:rect l="l" t="t" r="r" b="b"/>
            <a:pathLst>
              <a:path w="3419875" h="1574016">
                <a:moveTo>
                  <a:pt x="0" y="0"/>
                </a:moveTo>
                <a:lnTo>
                  <a:pt x="3419875" y="0"/>
                </a:lnTo>
                <a:lnTo>
                  <a:pt x="3419875" y="1574016"/>
                </a:lnTo>
                <a:lnTo>
                  <a:pt x="0" y="15740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6988597" y="-1211199"/>
            <a:ext cx="11775872" cy="11561693"/>
          </a:xfrm>
          <a:custGeom>
            <a:avLst/>
            <a:gdLst/>
            <a:ahLst/>
            <a:cxnLst/>
            <a:rect l="l" t="t" r="r" b="b"/>
            <a:pathLst>
              <a:path w="11775872" h="11561693">
                <a:moveTo>
                  <a:pt x="0" y="0"/>
                </a:moveTo>
                <a:lnTo>
                  <a:pt x="11775872" y="0"/>
                </a:lnTo>
                <a:lnTo>
                  <a:pt x="11775872" y="11561693"/>
                </a:lnTo>
                <a:lnTo>
                  <a:pt x="0" y="115616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 name="Group 9"/>
          <p:cNvGrpSpPr/>
          <p:nvPr/>
        </p:nvGrpSpPr>
        <p:grpSpPr>
          <a:xfrm>
            <a:off x="2159813" y="1728930"/>
            <a:ext cx="4120353" cy="4019550"/>
            <a:chOff x="0" y="0"/>
            <a:chExt cx="5493804" cy="5359400"/>
          </a:xfrm>
        </p:grpSpPr>
        <p:sp>
          <p:nvSpPr>
            <p:cNvPr id="10" name="Freeform 10"/>
            <p:cNvSpPr/>
            <p:nvPr/>
          </p:nvSpPr>
          <p:spPr>
            <a:xfrm>
              <a:off x="0" y="0"/>
              <a:ext cx="5493766" cy="5359400"/>
            </a:xfrm>
            <a:custGeom>
              <a:avLst/>
              <a:gdLst/>
              <a:ahLst/>
              <a:cxnLst/>
              <a:rect l="l" t="t" r="r" b="b"/>
              <a:pathLst>
                <a:path w="5493766" h="5359400">
                  <a:moveTo>
                    <a:pt x="773811" y="0"/>
                  </a:moveTo>
                  <a:cubicBezTo>
                    <a:pt x="346329" y="508"/>
                    <a:pt x="0" y="347091"/>
                    <a:pt x="0" y="774700"/>
                  </a:cubicBezTo>
                  <a:lnTo>
                    <a:pt x="0" y="4585081"/>
                  </a:lnTo>
                  <a:cubicBezTo>
                    <a:pt x="0" y="5004435"/>
                    <a:pt x="333248" y="5345938"/>
                    <a:pt x="749300" y="5359400"/>
                  </a:cubicBezTo>
                  <a:lnTo>
                    <a:pt x="4744466" y="5359400"/>
                  </a:lnTo>
                  <a:cubicBezTo>
                    <a:pt x="5160518" y="5345938"/>
                    <a:pt x="5493766" y="5004435"/>
                    <a:pt x="5493766" y="4585081"/>
                  </a:cubicBezTo>
                  <a:lnTo>
                    <a:pt x="5493766" y="774700"/>
                  </a:lnTo>
                  <a:cubicBezTo>
                    <a:pt x="5493766" y="347091"/>
                    <a:pt x="5147437" y="508"/>
                    <a:pt x="4719955" y="0"/>
                  </a:cubicBezTo>
                  <a:close/>
                </a:path>
              </a:pathLst>
            </a:custGeom>
            <a:blipFill>
              <a:blip r:embed="rId11"/>
              <a:stretch>
                <a:fillRect r="-97"/>
              </a:stretch>
            </a:blipFill>
          </p:spPr>
          <p:txBody>
            <a:bodyPr/>
            <a:lstStyle/>
            <a:p>
              <a:endParaRPr lang="en-US"/>
            </a:p>
          </p:txBody>
        </p:sp>
      </p:grpSp>
      <p:grpSp>
        <p:nvGrpSpPr>
          <p:cNvPr id="11" name="Group 11"/>
          <p:cNvGrpSpPr>
            <a:grpSpLocks noChangeAspect="1"/>
          </p:cNvGrpSpPr>
          <p:nvPr/>
        </p:nvGrpSpPr>
        <p:grpSpPr>
          <a:xfrm>
            <a:off x="-46825" y="6349441"/>
            <a:ext cx="8627021" cy="3671754"/>
            <a:chOff x="0" y="0"/>
            <a:chExt cx="8627021" cy="3671748"/>
          </a:xfrm>
        </p:grpSpPr>
        <p:sp>
          <p:nvSpPr>
            <p:cNvPr id="12" name="Freeform 12"/>
            <p:cNvSpPr/>
            <p:nvPr/>
          </p:nvSpPr>
          <p:spPr>
            <a:xfrm>
              <a:off x="109601" y="113411"/>
              <a:ext cx="8405496" cy="3444621"/>
            </a:xfrm>
            <a:custGeom>
              <a:avLst/>
              <a:gdLst/>
              <a:ahLst/>
              <a:cxnLst/>
              <a:rect l="l" t="t" r="r" b="b"/>
              <a:pathLst>
                <a:path w="8405496" h="3444621">
                  <a:moveTo>
                    <a:pt x="3689350" y="3444621"/>
                  </a:moveTo>
                  <a:cubicBezTo>
                    <a:pt x="3292094" y="3444621"/>
                    <a:pt x="2988691" y="3440938"/>
                    <a:pt x="2705354" y="3432937"/>
                  </a:cubicBezTo>
                  <a:cubicBezTo>
                    <a:pt x="2518537" y="3427603"/>
                    <a:pt x="2328672" y="3424428"/>
                    <a:pt x="2145030" y="3421380"/>
                  </a:cubicBezTo>
                  <a:cubicBezTo>
                    <a:pt x="1909191" y="3417443"/>
                    <a:pt x="1665224" y="3413506"/>
                    <a:pt x="1425956" y="3404616"/>
                  </a:cubicBezTo>
                  <a:cubicBezTo>
                    <a:pt x="1374267" y="3402711"/>
                    <a:pt x="1304798" y="3400933"/>
                    <a:pt x="1224280" y="3398901"/>
                  </a:cubicBezTo>
                  <a:cubicBezTo>
                    <a:pt x="1147318" y="3396996"/>
                    <a:pt x="1059688" y="3394836"/>
                    <a:pt x="965962" y="3391916"/>
                  </a:cubicBezTo>
                  <a:cubicBezTo>
                    <a:pt x="876300" y="3388868"/>
                    <a:pt x="779780" y="3385439"/>
                    <a:pt x="683387" y="3380867"/>
                  </a:cubicBezTo>
                  <a:lnTo>
                    <a:pt x="679450" y="3380613"/>
                  </a:lnTo>
                  <a:lnTo>
                    <a:pt x="675513" y="3380994"/>
                  </a:lnTo>
                  <a:cubicBezTo>
                    <a:pt x="627126" y="3386201"/>
                    <a:pt x="583565" y="3388741"/>
                    <a:pt x="542036" y="3388741"/>
                  </a:cubicBezTo>
                  <a:cubicBezTo>
                    <a:pt x="531622" y="3388741"/>
                    <a:pt x="521208" y="3388614"/>
                    <a:pt x="510794" y="3388233"/>
                  </a:cubicBezTo>
                  <a:cubicBezTo>
                    <a:pt x="407162" y="3384931"/>
                    <a:pt x="329311" y="3371596"/>
                    <a:pt x="258318" y="3345434"/>
                  </a:cubicBezTo>
                  <a:cubicBezTo>
                    <a:pt x="215646" y="3329305"/>
                    <a:pt x="178181" y="3307842"/>
                    <a:pt x="147447" y="3281553"/>
                  </a:cubicBezTo>
                  <a:cubicBezTo>
                    <a:pt x="115951" y="3255391"/>
                    <a:pt x="89281" y="3219704"/>
                    <a:pt x="69850" y="3178302"/>
                  </a:cubicBezTo>
                  <a:cubicBezTo>
                    <a:pt x="53340" y="3141598"/>
                    <a:pt x="41656" y="3099308"/>
                    <a:pt x="35560" y="3053334"/>
                  </a:cubicBezTo>
                  <a:cubicBezTo>
                    <a:pt x="28829" y="3005455"/>
                    <a:pt x="27559" y="2958592"/>
                    <a:pt x="27051" y="2923032"/>
                  </a:cubicBezTo>
                  <a:lnTo>
                    <a:pt x="24257" y="2662809"/>
                  </a:lnTo>
                  <a:cubicBezTo>
                    <a:pt x="23495" y="2591816"/>
                    <a:pt x="21971" y="2520823"/>
                    <a:pt x="20447" y="2449830"/>
                  </a:cubicBezTo>
                  <a:cubicBezTo>
                    <a:pt x="17780" y="2326005"/>
                    <a:pt x="15113" y="2197989"/>
                    <a:pt x="16383" y="2072386"/>
                  </a:cubicBezTo>
                  <a:cubicBezTo>
                    <a:pt x="16637" y="1913382"/>
                    <a:pt x="13335" y="1752473"/>
                    <a:pt x="10160" y="1596898"/>
                  </a:cubicBezTo>
                  <a:cubicBezTo>
                    <a:pt x="5207" y="1349883"/>
                    <a:pt x="0" y="1094359"/>
                    <a:pt x="8763" y="843915"/>
                  </a:cubicBezTo>
                  <a:cubicBezTo>
                    <a:pt x="11049" y="777875"/>
                    <a:pt x="12192" y="713486"/>
                    <a:pt x="12827" y="664845"/>
                  </a:cubicBezTo>
                  <a:cubicBezTo>
                    <a:pt x="13462" y="598170"/>
                    <a:pt x="15875" y="539242"/>
                    <a:pt x="20574" y="484505"/>
                  </a:cubicBezTo>
                  <a:cubicBezTo>
                    <a:pt x="26797" y="413258"/>
                    <a:pt x="36068" y="358394"/>
                    <a:pt x="50546" y="306705"/>
                  </a:cubicBezTo>
                  <a:cubicBezTo>
                    <a:pt x="58166" y="280924"/>
                    <a:pt x="67818" y="250190"/>
                    <a:pt x="81915" y="221488"/>
                  </a:cubicBezTo>
                  <a:lnTo>
                    <a:pt x="82931" y="219202"/>
                  </a:lnTo>
                  <a:cubicBezTo>
                    <a:pt x="86995" y="209931"/>
                    <a:pt x="92837" y="199771"/>
                    <a:pt x="99187" y="189103"/>
                  </a:cubicBezTo>
                  <a:lnTo>
                    <a:pt x="104140" y="180467"/>
                  </a:lnTo>
                  <a:lnTo>
                    <a:pt x="108204" y="174498"/>
                  </a:lnTo>
                  <a:cubicBezTo>
                    <a:pt x="115697" y="163449"/>
                    <a:pt x="122936" y="153162"/>
                    <a:pt x="130683" y="144526"/>
                  </a:cubicBezTo>
                  <a:lnTo>
                    <a:pt x="131953" y="143129"/>
                  </a:lnTo>
                  <a:cubicBezTo>
                    <a:pt x="149352" y="122555"/>
                    <a:pt x="178816" y="93345"/>
                    <a:pt x="219964" y="71374"/>
                  </a:cubicBezTo>
                  <a:cubicBezTo>
                    <a:pt x="257556" y="50546"/>
                    <a:pt x="306959" y="35814"/>
                    <a:pt x="363601" y="28448"/>
                  </a:cubicBezTo>
                  <a:cubicBezTo>
                    <a:pt x="398399" y="24257"/>
                    <a:pt x="435737" y="22225"/>
                    <a:pt x="477139" y="22225"/>
                  </a:cubicBezTo>
                  <a:cubicBezTo>
                    <a:pt x="545084" y="22225"/>
                    <a:pt x="614045" y="27940"/>
                    <a:pt x="678434" y="34036"/>
                  </a:cubicBezTo>
                  <a:lnTo>
                    <a:pt x="681863" y="34417"/>
                  </a:lnTo>
                  <a:lnTo>
                    <a:pt x="685292" y="34290"/>
                  </a:lnTo>
                  <a:cubicBezTo>
                    <a:pt x="718185" y="32893"/>
                    <a:pt x="751078" y="31623"/>
                    <a:pt x="784098" y="30353"/>
                  </a:cubicBezTo>
                  <a:cubicBezTo>
                    <a:pt x="1357884" y="10033"/>
                    <a:pt x="1941957" y="7493"/>
                    <a:pt x="2506853" y="5080"/>
                  </a:cubicBezTo>
                  <a:lnTo>
                    <a:pt x="2563114" y="4826"/>
                  </a:lnTo>
                  <a:cubicBezTo>
                    <a:pt x="2669921" y="4445"/>
                    <a:pt x="2776728" y="3683"/>
                    <a:pt x="2883535" y="2794"/>
                  </a:cubicBezTo>
                  <a:cubicBezTo>
                    <a:pt x="3033649" y="1651"/>
                    <a:pt x="3188843" y="508"/>
                    <a:pt x="3341497" y="508"/>
                  </a:cubicBezTo>
                  <a:cubicBezTo>
                    <a:pt x="3426333" y="508"/>
                    <a:pt x="3503549" y="889"/>
                    <a:pt x="3577590" y="1524"/>
                  </a:cubicBezTo>
                  <a:cubicBezTo>
                    <a:pt x="3674872" y="2159"/>
                    <a:pt x="3772027" y="2286"/>
                    <a:pt x="3869055" y="2286"/>
                  </a:cubicBezTo>
                  <a:cubicBezTo>
                    <a:pt x="4027297" y="2286"/>
                    <a:pt x="4185412" y="1651"/>
                    <a:pt x="4343527" y="1143"/>
                  </a:cubicBezTo>
                  <a:cubicBezTo>
                    <a:pt x="4501515" y="508"/>
                    <a:pt x="4659630" y="0"/>
                    <a:pt x="4817618" y="0"/>
                  </a:cubicBezTo>
                  <a:cubicBezTo>
                    <a:pt x="5166487" y="0"/>
                    <a:pt x="5434711" y="2921"/>
                    <a:pt x="5687315" y="9398"/>
                  </a:cubicBezTo>
                  <a:cubicBezTo>
                    <a:pt x="5876925" y="14224"/>
                    <a:pt x="6069585" y="16510"/>
                    <a:pt x="6255767" y="18796"/>
                  </a:cubicBezTo>
                  <a:cubicBezTo>
                    <a:pt x="6469254" y="21336"/>
                    <a:pt x="6689979" y="24003"/>
                    <a:pt x="6906642" y="30480"/>
                  </a:cubicBezTo>
                  <a:cubicBezTo>
                    <a:pt x="6960236" y="32131"/>
                    <a:pt x="7034023" y="33274"/>
                    <a:pt x="7119367" y="34671"/>
                  </a:cubicBezTo>
                  <a:cubicBezTo>
                    <a:pt x="7332981" y="38227"/>
                    <a:pt x="7625462" y="43053"/>
                    <a:pt x="7890892" y="58420"/>
                  </a:cubicBezTo>
                  <a:lnTo>
                    <a:pt x="7893051" y="58547"/>
                  </a:lnTo>
                  <a:lnTo>
                    <a:pt x="7895210" y="58547"/>
                  </a:lnTo>
                  <a:cubicBezTo>
                    <a:pt x="7902194" y="58293"/>
                    <a:pt x="7909179" y="58293"/>
                    <a:pt x="7916165" y="58293"/>
                  </a:cubicBezTo>
                  <a:cubicBezTo>
                    <a:pt x="7925690" y="58293"/>
                    <a:pt x="7935088" y="58547"/>
                    <a:pt x="7944613" y="59055"/>
                  </a:cubicBezTo>
                  <a:cubicBezTo>
                    <a:pt x="8018527" y="63119"/>
                    <a:pt x="8074153" y="72009"/>
                    <a:pt x="8124572" y="88011"/>
                  </a:cubicBezTo>
                  <a:cubicBezTo>
                    <a:pt x="8154798" y="97663"/>
                    <a:pt x="8180705" y="109347"/>
                    <a:pt x="8203439" y="123825"/>
                  </a:cubicBezTo>
                  <a:cubicBezTo>
                    <a:pt x="8227442" y="138938"/>
                    <a:pt x="8249159" y="158369"/>
                    <a:pt x="8266557" y="180086"/>
                  </a:cubicBezTo>
                  <a:cubicBezTo>
                    <a:pt x="8298180" y="219456"/>
                    <a:pt x="8321040" y="271145"/>
                    <a:pt x="8338566" y="342646"/>
                  </a:cubicBezTo>
                  <a:cubicBezTo>
                    <a:pt x="8353934" y="405892"/>
                    <a:pt x="8362315" y="469773"/>
                    <a:pt x="8369554" y="529717"/>
                  </a:cubicBezTo>
                  <a:cubicBezTo>
                    <a:pt x="8375777" y="586867"/>
                    <a:pt x="8379968" y="648970"/>
                    <a:pt x="8383016" y="730377"/>
                  </a:cubicBezTo>
                  <a:cubicBezTo>
                    <a:pt x="8385810" y="794258"/>
                    <a:pt x="8387335" y="859155"/>
                    <a:pt x="8388859" y="921893"/>
                  </a:cubicBezTo>
                  <a:lnTo>
                    <a:pt x="8389113" y="933323"/>
                  </a:lnTo>
                  <a:cubicBezTo>
                    <a:pt x="8390382" y="987298"/>
                    <a:pt x="8391399" y="1041273"/>
                    <a:pt x="8392415" y="1095248"/>
                  </a:cubicBezTo>
                  <a:cubicBezTo>
                    <a:pt x="8393939" y="1175512"/>
                    <a:pt x="8395463" y="1258570"/>
                    <a:pt x="8397876" y="1340358"/>
                  </a:cubicBezTo>
                  <a:cubicBezTo>
                    <a:pt x="8405496" y="1625854"/>
                    <a:pt x="8403464" y="1916557"/>
                    <a:pt x="8401432" y="2197735"/>
                  </a:cubicBezTo>
                  <a:lnTo>
                    <a:pt x="8401178" y="2232787"/>
                  </a:lnTo>
                  <a:cubicBezTo>
                    <a:pt x="8400670" y="2333879"/>
                    <a:pt x="8398257" y="2441956"/>
                    <a:pt x="8393685" y="2563114"/>
                  </a:cubicBezTo>
                  <a:cubicBezTo>
                    <a:pt x="8390382" y="2658999"/>
                    <a:pt x="8386191" y="2778252"/>
                    <a:pt x="8379715" y="2892933"/>
                  </a:cubicBezTo>
                  <a:cubicBezTo>
                    <a:pt x="8377937" y="2924048"/>
                    <a:pt x="8373238" y="2988818"/>
                    <a:pt x="8362189" y="3072765"/>
                  </a:cubicBezTo>
                  <a:cubicBezTo>
                    <a:pt x="8356601" y="3112516"/>
                    <a:pt x="8351267" y="3146552"/>
                    <a:pt x="8343647" y="3181604"/>
                  </a:cubicBezTo>
                  <a:cubicBezTo>
                    <a:pt x="8335391" y="3217672"/>
                    <a:pt x="8326375" y="3253486"/>
                    <a:pt x="8308849" y="3288538"/>
                  </a:cubicBezTo>
                  <a:cubicBezTo>
                    <a:pt x="8300721" y="3305048"/>
                    <a:pt x="8290053" y="3320415"/>
                    <a:pt x="8278115" y="3333115"/>
                  </a:cubicBezTo>
                  <a:cubicBezTo>
                    <a:pt x="8267193" y="3344037"/>
                    <a:pt x="8252842" y="3354197"/>
                    <a:pt x="8238872" y="3360547"/>
                  </a:cubicBezTo>
                  <a:cubicBezTo>
                    <a:pt x="8208011" y="3374136"/>
                    <a:pt x="8179690" y="3376422"/>
                    <a:pt x="8154798" y="3378454"/>
                  </a:cubicBezTo>
                  <a:cubicBezTo>
                    <a:pt x="8141463" y="3379216"/>
                    <a:pt x="8126985" y="3379597"/>
                    <a:pt x="8113268" y="3379597"/>
                  </a:cubicBezTo>
                  <a:cubicBezTo>
                    <a:pt x="8083042" y="3379597"/>
                    <a:pt x="8064881" y="3377692"/>
                    <a:pt x="8060055" y="3377057"/>
                  </a:cubicBezTo>
                  <a:lnTo>
                    <a:pt x="8053198" y="3376041"/>
                  </a:lnTo>
                  <a:lnTo>
                    <a:pt x="8006335" y="3380105"/>
                  </a:lnTo>
                  <a:cubicBezTo>
                    <a:pt x="7953629" y="3385058"/>
                    <a:pt x="7899781" y="3388614"/>
                    <a:pt x="7849490" y="3391535"/>
                  </a:cubicBezTo>
                  <a:cubicBezTo>
                    <a:pt x="7533133" y="3410458"/>
                    <a:pt x="7214363" y="3418713"/>
                    <a:pt x="6917182" y="3424809"/>
                  </a:cubicBezTo>
                  <a:cubicBezTo>
                    <a:pt x="6587872" y="3431286"/>
                    <a:pt x="6260338" y="3434334"/>
                    <a:pt x="5983352" y="3436493"/>
                  </a:cubicBezTo>
                  <a:cubicBezTo>
                    <a:pt x="5881624" y="3437255"/>
                    <a:pt x="5779898" y="3438271"/>
                    <a:pt x="5678171" y="3439414"/>
                  </a:cubicBezTo>
                  <a:cubicBezTo>
                    <a:pt x="5493767" y="3441319"/>
                    <a:pt x="5303012" y="3443351"/>
                    <a:pt x="5115434" y="3443351"/>
                  </a:cubicBezTo>
                  <a:cubicBezTo>
                    <a:pt x="5049902" y="3443351"/>
                    <a:pt x="4984369" y="3443097"/>
                    <a:pt x="4918837" y="3442589"/>
                  </a:cubicBezTo>
                  <a:cubicBezTo>
                    <a:pt x="4836160" y="3442208"/>
                    <a:pt x="4753610" y="3442081"/>
                    <a:pt x="4671187" y="3442081"/>
                  </a:cubicBezTo>
                  <a:cubicBezTo>
                    <a:pt x="4507357" y="3442081"/>
                    <a:pt x="4343654" y="3442716"/>
                    <a:pt x="4179952" y="3443224"/>
                  </a:cubicBezTo>
                  <a:cubicBezTo>
                    <a:pt x="4016375" y="3443859"/>
                    <a:pt x="3852673" y="3444367"/>
                    <a:pt x="3689097" y="3444367"/>
                  </a:cubicBezTo>
                  <a:close/>
                </a:path>
              </a:pathLst>
            </a:custGeom>
            <a:solidFill>
              <a:srgbClr val="FFFFFF"/>
            </a:solidFill>
          </p:spPr>
          <p:txBody>
            <a:bodyPr/>
            <a:lstStyle/>
            <a:p>
              <a:endParaRPr lang="en-US"/>
            </a:p>
          </p:txBody>
        </p:sp>
        <p:sp>
          <p:nvSpPr>
            <p:cNvPr id="13" name="Freeform 13"/>
            <p:cNvSpPr/>
            <p:nvPr/>
          </p:nvSpPr>
          <p:spPr>
            <a:xfrm>
              <a:off x="53975" y="63500"/>
              <a:ext cx="8512049" cy="3545078"/>
            </a:xfrm>
            <a:custGeom>
              <a:avLst/>
              <a:gdLst/>
              <a:ahLst/>
              <a:cxnLst/>
              <a:rect l="l" t="t" r="r" b="b"/>
              <a:pathLst>
                <a:path w="8512049" h="3545078">
                  <a:moveTo>
                    <a:pt x="517398" y="90932"/>
                  </a:moveTo>
                  <a:cubicBezTo>
                    <a:pt x="518541" y="91059"/>
                    <a:pt x="519684" y="91059"/>
                    <a:pt x="520827" y="91186"/>
                  </a:cubicBezTo>
                  <a:cubicBezTo>
                    <a:pt x="542417" y="93218"/>
                    <a:pt x="613664" y="94996"/>
                    <a:pt x="713486" y="97028"/>
                  </a:cubicBezTo>
                  <a:cubicBezTo>
                    <a:pt x="813689" y="99822"/>
                    <a:pt x="942721" y="103378"/>
                    <a:pt x="1079881" y="107188"/>
                  </a:cubicBezTo>
                  <a:cubicBezTo>
                    <a:pt x="1217295" y="110744"/>
                    <a:pt x="1362964" y="114554"/>
                    <a:pt x="1496314" y="117983"/>
                  </a:cubicBezTo>
                  <a:cubicBezTo>
                    <a:pt x="1629664" y="121285"/>
                    <a:pt x="1750822" y="123571"/>
                    <a:pt x="1838960" y="123825"/>
                  </a:cubicBezTo>
                  <a:cubicBezTo>
                    <a:pt x="1953514" y="124333"/>
                    <a:pt x="2068068" y="124460"/>
                    <a:pt x="2182749" y="124460"/>
                  </a:cubicBezTo>
                  <a:cubicBezTo>
                    <a:pt x="2483485" y="124460"/>
                    <a:pt x="2784348" y="122936"/>
                    <a:pt x="3085211" y="121031"/>
                  </a:cubicBezTo>
                  <a:cubicBezTo>
                    <a:pt x="3645789" y="117602"/>
                    <a:pt x="4206494" y="118618"/>
                    <a:pt x="4767072" y="112268"/>
                  </a:cubicBezTo>
                  <a:cubicBezTo>
                    <a:pt x="5277104" y="106553"/>
                    <a:pt x="5787644" y="110109"/>
                    <a:pt x="6297803" y="106045"/>
                  </a:cubicBezTo>
                  <a:cubicBezTo>
                    <a:pt x="6781165" y="102108"/>
                    <a:pt x="7264908" y="102616"/>
                    <a:pt x="7748397" y="101219"/>
                  </a:cubicBezTo>
                  <a:cubicBezTo>
                    <a:pt x="7788910" y="101092"/>
                    <a:pt x="7829423" y="100203"/>
                    <a:pt x="7869936" y="99060"/>
                  </a:cubicBezTo>
                  <a:cubicBezTo>
                    <a:pt x="7872730" y="99441"/>
                    <a:pt x="7875778" y="99568"/>
                    <a:pt x="7878699" y="99949"/>
                  </a:cubicBezTo>
                  <a:cubicBezTo>
                    <a:pt x="7977632" y="110871"/>
                    <a:pt x="8084566" y="122555"/>
                    <a:pt x="8166735" y="151384"/>
                  </a:cubicBezTo>
                  <a:cubicBezTo>
                    <a:pt x="8207628" y="165735"/>
                    <a:pt x="8241411" y="184150"/>
                    <a:pt x="8265541" y="204978"/>
                  </a:cubicBezTo>
                  <a:cubicBezTo>
                    <a:pt x="8290179" y="225298"/>
                    <a:pt x="8305800" y="247650"/>
                    <a:pt x="8315833" y="265811"/>
                  </a:cubicBezTo>
                  <a:cubicBezTo>
                    <a:pt x="8336662" y="304800"/>
                    <a:pt x="8350631" y="350393"/>
                    <a:pt x="8360029" y="399415"/>
                  </a:cubicBezTo>
                  <a:cubicBezTo>
                    <a:pt x="8369808" y="448183"/>
                    <a:pt x="8375523" y="499999"/>
                    <a:pt x="8380349" y="552323"/>
                  </a:cubicBezTo>
                  <a:lnTo>
                    <a:pt x="8383524" y="591820"/>
                  </a:lnTo>
                  <a:lnTo>
                    <a:pt x="8385556" y="630682"/>
                  </a:lnTo>
                  <a:cubicBezTo>
                    <a:pt x="8387207" y="656209"/>
                    <a:pt x="8387207" y="683387"/>
                    <a:pt x="8387842" y="709803"/>
                  </a:cubicBezTo>
                  <a:cubicBezTo>
                    <a:pt x="8388731" y="763016"/>
                    <a:pt x="8388476" y="816737"/>
                    <a:pt x="8387080" y="870458"/>
                  </a:cubicBezTo>
                  <a:cubicBezTo>
                    <a:pt x="8376920" y="1242314"/>
                    <a:pt x="8392160" y="1615821"/>
                    <a:pt x="8384539" y="1988820"/>
                  </a:cubicBezTo>
                  <a:cubicBezTo>
                    <a:pt x="8378824" y="2168144"/>
                    <a:pt x="8382126" y="2347595"/>
                    <a:pt x="8376158" y="2526157"/>
                  </a:cubicBezTo>
                  <a:lnTo>
                    <a:pt x="8362314" y="2998343"/>
                  </a:lnTo>
                  <a:cubicBezTo>
                    <a:pt x="8359521" y="3076448"/>
                    <a:pt x="8356853" y="3154680"/>
                    <a:pt x="8347963" y="3229483"/>
                  </a:cubicBezTo>
                  <a:cubicBezTo>
                    <a:pt x="8343264" y="3266567"/>
                    <a:pt x="8336280" y="3302889"/>
                    <a:pt x="8323707" y="3332734"/>
                  </a:cubicBezTo>
                  <a:cubicBezTo>
                    <a:pt x="8311261" y="3363087"/>
                    <a:pt x="8292338" y="3382645"/>
                    <a:pt x="8262112" y="3396107"/>
                  </a:cubicBezTo>
                  <a:cubicBezTo>
                    <a:pt x="8242427" y="3404616"/>
                    <a:pt x="8219948" y="3410458"/>
                    <a:pt x="8196199" y="3415284"/>
                  </a:cubicBezTo>
                  <a:cubicBezTo>
                    <a:pt x="8159877" y="3416173"/>
                    <a:pt x="8105140" y="3417443"/>
                    <a:pt x="8037195" y="3417570"/>
                  </a:cubicBezTo>
                  <a:cubicBezTo>
                    <a:pt x="8014081" y="3417697"/>
                    <a:pt x="7989443" y="3417824"/>
                    <a:pt x="7963535" y="3417824"/>
                  </a:cubicBezTo>
                  <a:cubicBezTo>
                    <a:pt x="7872349" y="3417824"/>
                    <a:pt x="7765415" y="3416935"/>
                    <a:pt x="7653274" y="3415792"/>
                  </a:cubicBezTo>
                  <a:cubicBezTo>
                    <a:pt x="7381367" y="3412744"/>
                    <a:pt x="7078218" y="3407029"/>
                    <a:pt x="6889623" y="3407029"/>
                  </a:cubicBezTo>
                  <a:cubicBezTo>
                    <a:pt x="6878447" y="3407029"/>
                    <a:pt x="6867652" y="3407029"/>
                    <a:pt x="6857238" y="3407156"/>
                  </a:cubicBezTo>
                  <a:cubicBezTo>
                    <a:pt x="6421755" y="3408553"/>
                    <a:pt x="5986018" y="3412236"/>
                    <a:pt x="5550027" y="3416173"/>
                  </a:cubicBezTo>
                  <a:cubicBezTo>
                    <a:pt x="4961890" y="3421634"/>
                    <a:pt x="4373753" y="3420745"/>
                    <a:pt x="3785489" y="3426714"/>
                  </a:cubicBezTo>
                  <a:cubicBezTo>
                    <a:pt x="3578225" y="3428873"/>
                    <a:pt x="3370961" y="3429381"/>
                    <a:pt x="3163570" y="3429381"/>
                  </a:cubicBezTo>
                  <a:cubicBezTo>
                    <a:pt x="2931795" y="3429381"/>
                    <a:pt x="2700020" y="3428619"/>
                    <a:pt x="2468245" y="3428619"/>
                  </a:cubicBezTo>
                  <a:cubicBezTo>
                    <a:pt x="2371979" y="3428619"/>
                    <a:pt x="2275713" y="3428746"/>
                    <a:pt x="2179447" y="3429127"/>
                  </a:cubicBezTo>
                  <a:cubicBezTo>
                    <a:pt x="2087626" y="3429381"/>
                    <a:pt x="1995678" y="3429508"/>
                    <a:pt x="1903857" y="3429508"/>
                  </a:cubicBezTo>
                  <a:cubicBezTo>
                    <a:pt x="1502410" y="3429508"/>
                    <a:pt x="1100836" y="3426841"/>
                    <a:pt x="699516" y="3422015"/>
                  </a:cubicBezTo>
                  <a:cubicBezTo>
                    <a:pt x="683133" y="3420364"/>
                    <a:pt x="663702" y="3418205"/>
                    <a:pt x="641985" y="3415665"/>
                  </a:cubicBezTo>
                  <a:cubicBezTo>
                    <a:pt x="585089" y="3408934"/>
                    <a:pt x="512064" y="3398139"/>
                    <a:pt x="439801" y="3377819"/>
                  </a:cubicBezTo>
                  <a:cubicBezTo>
                    <a:pt x="403860" y="3367151"/>
                    <a:pt x="368300" y="3354324"/>
                    <a:pt x="336423" y="3338195"/>
                  </a:cubicBezTo>
                  <a:cubicBezTo>
                    <a:pt x="304546" y="3322066"/>
                    <a:pt x="276860" y="3302762"/>
                    <a:pt x="255524" y="3281553"/>
                  </a:cubicBezTo>
                  <a:cubicBezTo>
                    <a:pt x="212598" y="3239516"/>
                    <a:pt x="194945" y="3189478"/>
                    <a:pt x="185420" y="3147822"/>
                  </a:cubicBezTo>
                  <a:cubicBezTo>
                    <a:pt x="173990" y="3099308"/>
                    <a:pt x="170815" y="3044190"/>
                    <a:pt x="170434" y="2986405"/>
                  </a:cubicBezTo>
                  <a:cubicBezTo>
                    <a:pt x="170688" y="2928620"/>
                    <a:pt x="170434" y="2866390"/>
                    <a:pt x="169799" y="2806192"/>
                  </a:cubicBezTo>
                  <a:cubicBezTo>
                    <a:pt x="168783" y="2684907"/>
                    <a:pt x="166751" y="2563749"/>
                    <a:pt x="164338" y="2442464"/>
                  </a:cubicBezTo>
                  <a:cubicBezTo>
                    <a:pt x="157734" y="2115312"/>
                    <a:pt x="155321" y="1788160"/>
                    <a:pt x="143383" y="1461008"/>
                  </a:cubicBezTo>
                  <a:cubicBezTo>
                    <a:pt x="137922" y="1312291"/>
                    <a:pt x="135128" y="1163447"/>
                    <a:pt x="132334" y="1014603"/>
                  </a:cubicBezTo>
                  <a:lnTo>
                    <a:pt x="127889" y="791337"/>
                  </a:lnTo>
                  <a:cubicBezTo>
                    <a:pt x="126365" y="716534"/>
                    <a:pt x="123444" y="643636"/>
                    <a:pt x="125730" y="570484"/>
                  </a:cubicBezTo>
                  <a:cubicBezTo>
                    <a:pt x="127762" y="501396"/>
                    <a:pt x="133604" y="432308"/>
                    <a:pt x="148971" y="366014"/>
                  </a:cubicBezTo>
                  <a:cubicBezTo>
                    <a:pt x="164846" y="300355"/>
                    <a:pt x="189992" y="235839"/>
                    <a:pt x="236474" y="188849"/>
                  </a:cubicBezTo>
                  <a:cubicBezTo>
                    <a:pt x="282067" y="141097"/>
                    <a:pt x="347472" y="115443"/>
                    <a:pt x="415036" y="103124"/>
                  </a:cubicBezTo>
                  <a:cubicBezTo>
                    <a:pt x="448564" y="96774"/>
                    <a:pt x="482854" y="93091"/>
                    <a:pt x="517398" y="90551"/>
                  </a:cubicBezTo>
                  <a:close/>
                  <a:moveTo>
                    <a:pt x="4874133" y="0"/>
                  </a:moveTo>
                  <a:cubicBezTo>
                    <a:pt x="4557776" y="0"/>
                    <a:pt x="4241292" y="2286"/>
                    <a:pt x="3924808" y="2286"/>
                  </a:cubicBezTo>
                  <a:cubicBezTo>
                    <a:pt x="3827907" y="2286"/>
                    <a:pt x="3730879" y="2032"/>
                    <a:pt x="3633978" y="1524"/>
                  </a:cubicBezTo>
                  <a:cubicBezTo>
                    <a:pt x="3555111" y="762"/>
                    <a:pt x="3476117" y="508"/>
                    <a:pt x="3397250" y="508"/>
                  </a:cubicBezTo>
                  <a:cubicBezTo>
                    <a:pt x="3137789" y="508"/>
                    <a:pt x="2878328" y="3810"/>
                    <a:pt x="2618867" y="4699"/>
                  </a:cubicBezTo>
                  <a:cubicBezTo>
                    <a:pt x="2025142" y="7239"/>
                    <a:pt x="1431544" y="9271"/>
                    <a:pt x="838200" y="30226"/>
                  </a:cubicBezTo>
                  <a:cubicBezTo>
                    <a:pt x="805180" y="31496"/>
                    <a:pt x="772160" y="32766"/>
                    <a:pt x="739140" y="34163"/>
                  </a:cubicBezTo>
                  <a:cubicBezTo>
                    <a:pt x="672719" y="27813"/>
                    <a:pt x="602869" y="22098"/>
                    <a:pt x="533146" y="22098"/>
                  </a:cubicBezTo>
                  <a:cubicBezTo>
                    <a:pt x="492887" y="22098"/>
                    <a:pt x="452628" y="24003"/>
                    <a:pt x="413004" y="28829"/>
                  </a:cubicBezTo>
                  <a:cubicBezTo>
                    <a:pt x="355473" y="36322"/>
                    <a:pt x="298704" y="51435"/>
                    <a:pt x="252222" y="77216"/>
                  </a:cubicBezTo>
                  <a:cubicBezTo>
                    <a:pt x="205359" y="102235"/>
                    <a:pt x="171196" y="135128"/>
                    <a:pt x="149479" y="160909"/>
                  </a:cubicBezTo>
                  <a:cubicBezTo>
                    <a:pt x="137160" y="174371"/>
                    <a:pt x="127635" y="189230"/>
                    <a:pt x="117475" y="203835"/>
                  </a:cubicBezTo>
                  <a:cubicBezTo>
                    <a:pt x="108839" y="218948"/>
                    <a:pt x="99441" y="233934"/>
                    <a:pt x="92710" y="249555"/>
                  </a:cubicBezTo>
                  <a:cubicBezTo>
                    <a:pt x="77470" y="280416"/>
                    <a:pt x="67310" y="312039"/>
                    <a:pt x="58039" y="343408"/>
                  </a:cubicBezTo>
                  <a:cubicBezTo>
                    <a:pt x="40386" y="406273"/>
                    <a:pt x="31750" y="468884"/>
                    <a:pt x="26289" y="530606"/>
                  </a:cubicBezTo>
                  <a:cubicBezTo>
                    <a:pt x="21082" y="592328"/>
                    <a:pt x="18923" y="653542"/>
                    <a:pt x="18415" y="714375"/>
                  </a:cubicBezTo>
                  <a:cubicBezTo>
                    <a:pt x="17526" y="774065"/>
                    <a:pt x="16510" y="832993"/>
                    <a:pt x="14351" y="892429"/>
                  </a:cubicBezTo>
                  <a:cubicBezTo>
                    <a:pt x="0" y="1302385"/>
                    <a:pt x="22479" y="1712214"/>
                    <a:pt x="21971" y="2122170"/>
                  </a:cubicBezTo>
                  <a:cubicBezTo>
                    <a:pt x="19939" y="2319401"/>
                    <a:pt x="27686" y="2516505"/>
                    <a:pt x="29972" y="2713736"/>
                  </a:cubicBezTo>
                  <a:lnTo>
                    <a:pt x="32766" y="2973959"/>
                  </a:lnTo>
                  <a:cubicBezTo>
                    <a:pt x="33401" y="3018282"/>
                    <a:pt x="35306" y="3063748"/>
                    <a:pt x="41656" y="3110230"/>
                  </a:cubicBezTo>
                  <a:cubicBezTo>
                    <a:pt x="47879" y="3156458"/>
                    <a:pt x="59690" y="3204210"/>
                    <a:pt x="80264" y="3249803"/>
                  </a:cubicBezTo>
                  <a:cubicBezTo>
                    <a:pt x="101473" y="3295015"/>
                    <a:pt x="132080" y="3337814"/>
                    <a:pt x="170688" y="3370072"/>
                  </a:cubicBezTo>
                  <a:cubicBezTo>
                    <a:pt x="208915" y="3402711"/>
                    <a:pt x="252603" y="3426206"/>
                    <a:pt x="296799" y="3442843"/>
                  </a:cubicBezTo>
                  <a:cubicBezTo>
                    <a:pt x="385699" y="3475736"/>
                    <a:pt x="476377" y="3485897"/>
                    <a:pt x="565023" y="3488817"/>
                  </a:cubicBezTo>
                  <a:cubicBezTo>
                    <a:pt x="576072" y="3489198"/>
                    <a:pt x="586994" y="3489325"/>
                    <a:pt x="597916" y="3489325"/>
                  </a:cubicBezTo>
                  <a:cubicBezTo>
                    <a:pt x="644525" y="3489325"/>
                    <a:pt x="690880" y="3486278"/>
                    <a:pt x="736600" y="3481324"/>
                  </a:cubicBezTo>
                  <a:cubicBezTo>
                    <a:pt x="833628" y="3486023"/>
                    <a:pt x="929640" y="3489453"/>
                    <a:pt x="1020064" y="3492500"/>
                  </a:cubicBezTo>
                  <a:cubicBezTo>
                    <a:pt x="1212088" y="3498469"/>
                    <a:pt x="1379220" y="3501391"/>
                    <a:pt x="1479677" y="3505073"/>
                  </a:cubicBezTo>
                  <a:cubicBezTo>
                    <a:pt x="1905762" y="3520694"/>
                    <a:pt x="2332736" y="3521075"/>
                    <a:pt x="2759456" y="3533267"/>
                  </a:cubicBezTo>
                  <a:cubicBezTo>
                    <a:pt x="3087878" y="3542665"/>
                    <a:pt x="3416427" y="3545078"/>
                    <a:pt x="3745103" y="3545078"/>
                  </a:cubicBezTo>
                  <a:cubicBezTo>
                    <a:pt x="4072382" y="3545078"/>
                    <a:pt x="4399661" y="3542792"/>
                    <a:pt x="4726940" y="3542792"/>
                  </a:cubicBezTo>
                  <a:cubicBezTo>
                    <a:pt x="4809363" y="3542792"/>
                    <a:pt x="4891913" y="3542919"/>
                    <a:pt x="4974336" y="3543300"/>
                  </a:cubicBezTo>
                  <a:cubicBezTo>
                    <a:pt x="5039868" y="3543808"/>
                    <a:pt x="5105527" y="3544062"/>
                    <a:pt x="5171059" y="3544062"/>
                  </a:cubicBezTo>
                  <a:cubicBezTo>
                    <a:pt x="5460619" y="3544062"/>
                    <a:pt x="5750052" y="3539363"/>
                    <a:pt x="6039485" y="3537331"/>
                  </a:cubicBezTo>
                  <a:cubicBezTo>
                    <a:pt x="6351016" y="3534918"/>
                    <a:pt x="6662420" y="3531743"/>
                    <a:pt x="6973951" y="3525647"/>
                  </a:cubicBezTo>
                  <a:cubicBezTo>
                    <a:pt x="7285482" y="3519297"/>
                    <a:pt x="7596759" y="3510915"/>
                    <a:pt x="7908290" y="3492373"/>
                  </a:cubicBezTo>
                  <a:cubicBezTo>
                    <a:pt x="7961122" y="3489198"/>
                    <a:pt x="8013954" y="3485769"/>
                    <a:pt x="8066786" y="3480816"/>
                  </a:cubicBezTo>
                  <a:cubicBezTo>
                    <a:pt x="8080375" y="3479546"/>
                    <a:pt x="8093837" y="3478403"/>
                    <a:pt x="8107426" y="3477133"/>
                  </a:cubicBezTo>
                  <a:cubicBezTo>
                    <a:pt x="8107934" y="3477260"/>
                    <a:pt x="8108442" y="3477260"/>
                    <a:pt x="8108823" y="3477387"/>
                  </a:cubicBezTo>
                  <a:cubicBezTo>
                    <a:pt x="8117205" y="3478403"/>
                    <a:pt x="8138033" y="3480308"/>
                    <a:pt x="8169148" y="3480308"/>
                  </a:cubicBezTo>
                  <a:cubicBezTo>
                    <a:pt x="8182483" y="3480308"/>
                    <a:pt x="8197723" y="3479927"/>
                    <a:pt x="8214614" y="3479038"/>
                  </a:cubicBezTo>
                  <a:cubicBezTo>
                    <a:pt x="8242808" y="3476752"/>
                    <a:pt x="8276971" y="3473831"/>
                    <a:pt x="8315579" y="3456813"/>
                  </a:cubicBezTo>
                  <a:cubicBezTo>
                    <a:pt x="8334756" y="3448050"/>
                    <a:pt x="8354061" y="3434715"/>
                    <a:pt x="8370698" y="3417951"/>
                  </a:cubicBezTo>
                  <a:cubicBezTo>
                    <a:pt x="8386700" y="3400933"/>
                    <a:pt x="8399780" y="3381375"/>
                    <a:pt x="8409687" y="3361563"/>
                  </a:cubicBezTo>
                  <a:cubicBezTo>
                    <a:pt x="8429626" y="3321685"/>
                    <a:pt x="8439786" y="3281680"/>
                    <a:pt x="8448676" y="3242818"/>
                  </a:cubicBezTo>
                  <a:cubicBezTo>
                    <a:pt x="8457185" y="3203956"/>
                    <a:pt x="8462900" y="3166110"/>
                    <a:pt x="8467980" y="3129915"/>
                  </a:cubicBezTo>
                  <a:cubicBezTo>
                    <a:pt x="8477505" y="3057906"/>
                    <a:pt x="8483220" y="2993263"/>
                    <a:pt x="8485887" y="2946273"/>
                  </a:cubicBezTo>
                  <a:cubicBezTo>
                    <a:pt x="8492110" y="2835529"/>
                    <a:pt x="8496047" y="2725547"/>
                    <a:pt x="8499856" y="2615565"/>
                  </a:cubicBezTo>
                  <a:cubicBezTo>
                    <a:pt x="8503920" y="2506091"/>
                    <a:pt x="8506714" y="2393950"/>
                    <a:pt x="8507350" y="2283714"/>
                  </a:cubicBezTo>
                  <a:cubicBezTo>
                    <a:pt x="8509508" y="1985391"/>
                    <a:pt x="8512049" y="1687576"/>
                    <a:pt x="8504048" y="1389380"/>
                  </a:cubicBezTo>
                  <a:cubicBezTo>
                    <a:pt x="8500111" y="1253871"/>
                    <a:pt x="8498460" y="1118235"/>
                    <a:pt x="8495412" y="982472"/>
                  </a:cubicBezTo>
                  <a:cubicBezTo>
                    <a:pt x="8493761" y="914654"/>
                    <a:pt x="8492237" y="846709"/>
                    <a:pt x="8489316" y="778764"/>
                  </a:cubicBezTo>
                  <a:cubicBezTo>
                    <a:pt x="8486776" y="710946"/>
                    <a:pt x="8482966" y="642620"/>
                    <a:pt x="8475473" y="574040"/>
                  </a:cubicBezTo>
                  <a:cubicBezTo>
                    <a:pt x="8467726" y="509778"/>
                    <a:pt x="8459090" y="445135"/>
                    <a:pt x="8443468" y="381127"/>
                  </a:cubicBezTo>
                  <a:cubicBezTo>
                    <a:pt x="8427848" y="317500"/>
                    <a:pt x="8404733" y="252603"/>
                    <a:pt x="8361935" y="199136"/>
                  </a:cubicBezTo>
                  <a:cubicBezTo>
                    <a:pt x="8340726" y="172593"/>
                    <a:pt x="8314944" y="149733"/>
                    <a:pt x="8286497" y="131826"/>
                  </a:cubicBezTo>
                  <a:cubicBezTo>
                    <a:pt x="8258049" y="113919"/>
                    <a:pt x="8227188" y="100584"/>
                    <a:pt x="8195818" y="90678"/>
                  </a:cubicBezTo>
                  <a:cubicBezTo>
                    <a:pt x="8132953" y="70866"/>
                    <a:pt x="8067929" y="62992"/>
                    <a:pt x="8003540" y="59436"/>
                  </a:cubicBezTo>
                  <a:cubicBezTo>
                    <a:pt x="7993126" y="58801"/>
                    <a:pt x="7982839" y="58674"/>
                    <a:pt x="7972425" y="58674"/>
                  </a:cubicBezTo>
                  <a:cubicBezTo>
                    <a:pt x="7964932" y="58674"/>
                    <a:pt x="7957439" y="58801"/>
                    <a:pt x="7949946" y="59055"/>
                  </a:cubicBezTo>
                  <a:cubicBezTo>
                    <a:pt x="7576565" y="37465"/>
                    <a:pt x="7150353" y="36576"/>
                    <a:pt x="6964299" y="30988"/>
                  </a:cubicBezTo>
                  <a:cubicBezTo>
                    <a:pt x="6558280" y="18923"/>
                    <a:pt x="6151372" y="20193"/>
                    <a:pt x="5744718" y="9906"/>
                  </a:cubicBezTo>
                  <a:cubicBezTo>
                    <a:pt x="5454523" y="1905"/>
                    <a:pt x="5164328" y="0"/>
                    <a:pt x="4874133" y="0"/>
                  </a:cubicBezTo>
                  <a:close/>
                </a:path>
              </a:pathLst>
            </a:custGeom>
            <a:solidFill>
              <a:srgbClr val="000000"/>
            </a:solidFill>
          </p:spPr>
          <p:txBody>
            <a:bodyPr/>
            <a:lstStyle/>
            <a:p>
              <a:endParaRPr lang="en-US"/>
            </a:p>
          </p:txBody>
        </p:sp>
      </p:grpSp>
      <p:sp>
        <p:nvSpPr>
          <p:cNvPr id="14" name="TextBox 14"/>
          <p:cNvSpPr txBox="1"/>
          <p:nvPr/>
        </p:nvSpPr>
        <p:spPr>
          <a:xfrm>
            <a:off x="601237" y="6481686"/>
            <a:ext cx="7467181" cy="3452774"/>
          </a:xfrm>
          <a:prstGeom prst="rect">
            <a:avLst/>
          </a:prstGeom>
        </p:spPr>
        <p:txBody>
          <a:bodyPr lIns="0" tIns="0" rIns="0" bIns="0" rtlCol="0" anchor="t">
            <a:spAutoFit/>
          </a:bodyPr>
          <a:lstStyle/>
          <a:p>
            <a:pPr algn="ctr">
              <a:lnSpc>
                <a:spcPts val="4499"/>
              </a:lnSpc>
            </a:pPr>
            <a:r>
              <a:rPr lang="en-US" sz="3227">
                <a:solidFill>
                  <a:srgbClr val="CB6CE6"/>
                </a:solidFill>
                <a:latin typeface="Ballpoint"/>
                <a:ea typeface="Ballpoint"/>
                <a:cs typeface="Ballpoint"/>
                <a:sym typeface="Ballpoint"/>
              </a:rPr>
              <a:t>IXL se rechèch ki pwouve yo ede elèv yo aprann nouvo kontni nan yon fason ki kole. Epi sa pa toujou vle di pratike yon konpetans nan yon nòt nan 100. An reyalite, rive nan konpetans (yon SmartScore nan 80) nan de konpetans yon semèn yo te montre yo fè yon gwo diferans nan tès fen ane yo.</a:t>
            </a:r>
          </a:p>
        </p:txBody>
      </p:sp>
      <p:sp>
        <p:nvSpPr>
          <p:cNvPr id="15" name="TextBox 15"/>
          <p:cNvSpPr txBox="1"/>
          <p:nvPr/>
        </p:nvSpPr>
        <p:spPr>
          <a:xfrm>
            <a:off x="10099487" y="2049893"/>
            <a:ext cx="5554093" cy="714384"/>
          </a:xfrm>
          <a:prstGeom prst="rect">
            <a:avLst/>
          </a:prstGeom>
        </p:spPr>
        <p:txBody>
          <a:bodyPr lIns="0" tIns="0" rIns="0" bIns="0" rtlCol="0" anchor="t">
            <a:spAutoFit/>
          </a:bodyPr>
          <a:lstStyle/>
          <a:p>
            <a:pPr algn="l">
              <a:lnSpc>
                <a:spcPts val="5272"/>
              </a:lnSpc>
            </a:pPr>
            <a:r>
              <a:rPr lang="en-US" sz="3768">
                <a:solidFill>
                  <a:srgbClr val="FEFEFE"/>
                </a:solidFill>
                <a:latin typeface="Ballpoint"/>
                <a:ea typeface="Ballpoint"/>
                <a:cs typeface="Ballpoint"/>
                <a:sym typeface="Ballpoint"/>
              </a:rPr>
              <a:t>Ki sa ki IXL ak ki jan li fonksyone?</a:t>
            </a:r>
          </a:p>
        </p:txBody>
      </p:sp>
      <p:sp>
        <p:nvSpPr>
          <p:cNvPr id="16" name="TextBox 16"/>
          <p:cNvSpPr txBox="1"/>
          <p:nvPr/>
        </p:nvSpPr>
        <p:spPr>
          <a:xfrm>
            <a:off x="8418925" y="2778832"/>
            <a:ext cx="8451887" cy="3104066"/>
          </a:xfrm>
          <a:prstGeom prst="rect">
            <a:avLst/>
          </a:prstGeom>
        </p:spPr>
        <p:txBody>
          <a:bodyPr lIns="0" tIns="0" rIns="0" bIns="0" rtlCol="0" anchor="t">
            <a:spAutoFit/>
          </a:bodyPr>
          <a:lstStyle/>
          <a:p>
            <a:pPr algn="ctr">
              <a:lnSpc>
                <a:spcPts val="4805"/>
              </a:lnSpc>
            </a:pPr>
            <a:r>
              <a:rPr lang="en-US" sz="3434">
                <a:solidFill>
                  <a:srgbClr val="FEFEFE"/>
                </a:solidFill>
                <a:latin typeface="Ballpoint"/>
                <a:ea typeface="Ballpoint"/>
                <a:cs typeface="Ballpoint"/>
                <a:sym typeface="Ballpoint"/>
              </a:rPr>
              <a:t>IXL bay chak elèv yon chemen pèsonalize pou kwasans. Pandan elèv yo ap aprann, IXL sèvi ak konesans nan travay yo pou jenere rekòmandasyon konpetans pèsonalize an tan reyèl. Chak rekòmandasyon presi ak inik, gide elèv yo nan konpetans espesifik ki pral ede yo fè plis pwogrè kounye a.</a:t>
            </a:r>
          </a:p>
        </p:txBody>
      </p:sp>
      <p:sp>
        <p:nvSpPr>
          <p:cNvPr id="17" name="TextBox 17"/>
          <p:cNvSpPr txBox="1"/>
          <p:nvPr/>
        </p:nvSpPr>
        <p:spPr>
          <a:xfrm>
            <a:off x="9401237" y="5907650"/>
            <a:ext cx="6487263" cy="697861"/>
          </a:xfrm>
          <a:prstGeom prst="rect">
            <a:avLst/>
          </a:prstGeom>
        </p:spPr>
        <p:txBody>
          <a:bodyPr lIns="0" tIns="0" rIns="0" bIns="0" rtlCol="0" anchor="t">
            <a:spAutoFit/>
          </a:bodyPr>
          <a:lstStyle/>
          <a:p>
            <a:pPr algn="l">
              <a:lnSpc>
                <a:spcPts val="5132"/>
              </a:lnSpc>
            </a:pPr>
            <a:r>
              <a:rPr lang="en-US" sz="3668">
                <a:solidFill>
                  <a:srgbClr val="FEFEFE"/>
                </a:solidFill>
                <a:latin typeface="Ballpoint"/>
                <a:ea typeface="Ballpoint"/>
                <a:cs typeface="Ballpoint"/>
                <a:sym typeface="Ballpoint"/>
              </a:rPr>
              <a:t>Pwofesè elèv ou a ka bay leson ixl pou devwa!</a:t>
            </a:r>
          </a:p>
        </p:txBody>
      </p:sp>
      <p:sp>
        <p:nvSpPr>
          <p:cNvPr id="18" name="TextBox 18"/>
          <p:cNvSpPr txBox="1"/>
          <p:nvPr/>
        </p:nvSpPr>
        <p:spPr>
          <a:xfrm>
            <a:off x="10099487" y="8878982"/>
            <a:ext cx="4078177" cy="1408018"/>
          </a:xfrm>
          <a:prstGeom prst="rect">
            <a:avLst/>
          </a:prstGeom>
        </p:spPr>
        <p:txBody>
          <a:bodyPr lIns="0" tIns="0" rIns="0" bIns="0" rtlCol="0" anchor="t">
            <a:spAutoFit/>
          </a:bodyPr>
          <a:lstStyle/>
          <a:p>
            <a:pPr algn="l">
              <a:lnSpc>
                <a:spcPts val="10666"/>
              </a:lnSpc>
            </a:pPr>
            <a:r>
              <a:rPr lang="en-US" sz="7618">
                <a:solidFill>
                  <a:srgbClr val="FFFFFF"/>
                </a:solidFill>
                <a:latin typeface="Ballpoint"/>
                <a:ea typeface="Ballpoint"/>
                <a:cs typeface="Ballpoint"/>
                <a:sym typeface="Ballpoint"/>
              </a:rPr>
              <a:t>Haitian Creole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917311">
            <a:off x="16363436" y="8373062"/>
            <a:ext cx="1893109" cy="1694332"/>
          </a:xfrm>
          <a:custGeom>
            <a:avLst/>
            <a:gdLst/>
            <a:ahLst/>
            <a:cxnLst/>
            <a:rect l="l" t="t" r="r" b="b"/>
            <a:pathLst>
              <a:path w="1893109" h="1694332">
                <a:moveTo>
                  <a:pt x="0" y="0"/>
                </a:moveTo>
                <a:lnTo>
                  <a:pt x="1893108" y="0"/>
                </a:lnTo>
                <a:lnTo>
                  <a:pt x="1893108" y="1694332"/>
                </a:lnTo>
                <a:lnTo>
                  <a:pt x="0" y="16943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66294" y="1728716"/>
            <a:ext cx="15707259" cy="7966078"/>
          </a:xfrm>
          <a:custGeom>
            <a:avLst/>
            <a:gdLst/>
            <a:ahLst/>
            <a:cxnLst/>
            <a:rect l="l" t="t" r="r" b="b"/>
            <a:pathLst>
              <a:path w="15707259" h="7966078">
                <a:moveTo>
                  <a:pt x="0" y="0"/>
                </a:moveTo>
                <a:lnTo>
                  <a:pt x="15707259" y="0"/>
                </a:lnTo>
                <a:lnTo>
                  <a:pt x="15707259" y="7966078"/>
                </a:lnTo>
                <a:lnTo>
                  <a:pt x="0" y="7966078"/>
                </a:lnTo>
                <a:lnTo>
                  <a:pt x="0" y="0"/>
                </a:lnTo>
                <a:close/>
              </a:path>
            </a:pathLst>
          </a:custGeom>
          <a:blipFill>
            <a:blip r:embed="rId5"/>
            <a:stretch>
              <a:fillRect/>
            </a:stretch>
          </a:blipFill>
        </p:spPr>
        <p:txBody>
          <a:bodyPr/>
          <a:lstStyle/>
          <a:p>
            <a:endParaRPr lang="en-US"/>
          </a:p>
        </p:txBody>
      </p:sp>
      <p:sp>
        <p:nvSpPr>
          <p:cNvPr id="5" name="AutoShape 5"/>
          <p:cNvSpPr/>
          <p:nvPr/>
        </p:nvSpPr>
        <p:spPr>
          <a:xfrm flipH="1">
            <a:off x="5657797" y="3241195"/>
            <a:ext cx="1767655" cy="585718"/>
          </a:xfrm>
          <a:prstGeom prst="line">
            <a:avLst/>
          </a:prstGeom>
          <a:ln w="142875" cap="flat">
            <a:solidFill>
              <a:srgbClr val="FF000F"/>
            </a:solidFill>
            <a:prstDash val="solid"/>
            <a:headEnd type="none" w="sm" len="sm"/>
            <a:tailEnd type="arrow" w="med" len="sm"/>
          </a:ln>
        </p:spPr>
        <p:txBody>
          <a:bodyPr/>
          <a:lstStyle/>
          <a:p>
            <a:endParaRPr lang="en-US"/>
          </a:p>
        </p:txBody>
      </p:sp>
      <p:grpSp>
        <p:nvGrpSpPr>
          <p:cNvPr id="6" name="Group 6"/>
          <p:cNvGrpSpPr/>
          <p:nvPr/>
        </p:nvGrpSpPr>
        <p:grpSpPr>
          <a:xfrm>
            <a:off x="793499" y="3380119"/>
            <a:ext cx="4453641" cy="6102037"/>
            <a:chOff x="0" y="0"/>
            <a:chExt cx="1172976" cy="1607121"/>
          </a:xfrm>
        </p:grpSpPr>
        <p:sp>
          <p:nvSpPr>
            <p:cNvPr id="7" name="Freeform 7"/>
            <p:cNvSpPr/>
            <p:nvPr/>
          </p:nvSpPr>
          <p:spPr>
            <a:xfrm>
              <a:off x="0" y="0"/>
              <a:ext cx="1172975" cy="1607121"/>
            </a:xfrm>
            <a:custGeom>
              <a:avLst/>
              <a:gdLst/>
              <a:ahLst/>
              <a:cxnLst/>
              <a:rect l="l" t="t" r="r" b="b"/>
              <a:pathLst>
                <a:path w="1172975" h="1607121">
                  <a:moveTo>
                    <a:pt x="88655" y="0"/>
                  </a:moveTo>
                  <a:lnTo>
                    <a:pt x="1084320" y="0"/>
                  </a:lnTo>
                  <a:cubicBezTo>
                    <a:pt x="1107833" y="0"/>
                    <a:pt x="1130383" y="9340"/>
                    <a:pt x="1147009" y="25966"/>
                  </a:cubicBezTo>
                  <a:cubicBezTo>
                    <a:pt x="1163635" y="42593"/>
                    <a:pt x="1172975" y="65142"/>
                    <a:pt x="1172975" y="88655"/>
                  </a:cubicBezTo>
                  <a:lnTo>
                    <a:pt x="1172975" y="1518466"/>
                  </a:lnTo>
                  <a:cubicBezTo>
                    <a:pt x="1172975" y="1567429"/>
                    <a:pt x="1133283" y="1607121"/>
                    <a:pt x="1084320" y="1607121"/>
                  </a:cubicBezTo>
                  <a:lnTo>
                    <a:pt x="88655" y="1607121"/>
                  </a:lnTo>
                  <a:cubicBezTo>
                    <a:pt x="65142" y="1607121"/>
                    <a:pt x="42593" y="1597781"/>
                    <a:pt x="25966" y="1581155"/>
                  </a:cubicBezTo>
                  <a:cubicBezTo>
                    <a:pt x="9340" y="1564528"/>
                    <a:pt x="0" y="1541979"/>
                    <a:pt x="0" y="1518466"/>
                  </a:cubicBezTo>
                  <a:lnTo>
                    <a:pt x="0" y="88655"/>
                  </a:lnTo>
                  <a:cubicBezTo>
                    <a:pt x="0" y="65142"/>
                    <a:pt x="9340" y="42593"/>
                    <a:pt x="25966" y="25966"/>
                  </a:cubicBezTo>
                  <a:cubicBezTo>
                    <a:pt x="42593" y="9340"/>
                    <a:pt x="65142" y="0"/>
                    <a:pt x="88655"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US"/>
            </a:p>
          </p:txBody>
        </p:sp>
        <p:sp>
          <p:nvSpPr>
            <p:cNvPr id="8" name="TextBox 8"/>
            <p:cNvSpPr txBox="1"/>
            <p:nvPr/>
          </p:nvSpPr>
          <p:spPr>
            <a:xfrm>
              <a:off x="0" y="-85725"/>
              <a:ext cx="1172976" cy="1692846"/>
            </a:xfrm>
            <a:prstGeom prst="rect">
              <a:avLst/>
            </a:prstGeom>
          </p:spPr>
          <p:txBody>
            <a:bodyPr lIns="50800" tIns="50800" rIns="50800" bIns="50800" rtlCol="0" anchor="ctr"/>
            <a:lstStyle/>
            <a:p>
              <a:pPr algn="ctr">
                <a:lnSpc>
                  <a:spcPts val="2775"/>
                </a:lnSpc>
              </a:pPr>
              <a:endParaRPr/>
            </a:p>
          </p:txBody>
        </p:sp>
      </p:grpSp>
      <p:sp>
        <p:nvSpPr>
          <p:cNvPr id="9" name="Freeform 9"/>
          <p:cNvSpPr/>
          <p:nvPr/>
        </p:nvSpPr>
        <p:spPr>
          <a:xfrm rot="-132433">
            <a:off x="7287569" y="1910731"/>
            <a:ext cx="2064709" cy="1944956"/>
          </a:xfrm>
          <a:custGeom>
            <a:avLst/>
            <a:gdLst/>
            <a:ahLst/>
            <a:cxnLst/>
            <a:rect l="l" t="t" r="r" b="b"/>
            <a:pathLst>
              <a:path w="2064709" h="1944956">
                <a:moveTo>
                  <a:pt x="0" y="0"/>
                </a:moveTo>
                <a:lnTo>
                  <a:pt x="2064709" y="0"/>
                </a:lnTo>
                <a:lnTo>
                  <a:pt x="2064709" y="1944956"/>
                </a:lnTo>
                <a:lnTo>
                  <a:pt x="0" y="1944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0" name="Group 10"/>
          <p:cNvGrpSpPr/>
          <p:nvPr/>
        </p:nvGrpSpPr>
        <p:grpSpPr>
          <a:xfrm>
            <a:off x="16492538" y="1884694"/>
            <a:ext cx="1533525" cy="1495425"/>
            <a:chOff x="0" y="0"/>
            <a:chExt cx="2044700" cy="1993900"/>
          </a:xfrm>
        </p:grpSpPr>
        <p:sp>
          <p:nvSpPr>
            <p:cNvPr id="11" name="Freeform 11"/>
            <p:cNvSpPr/>
            <p:nvPr/>
          </p:nvSpPr>
          <p:spPr>
            <a:xfrm>
              <a:off x="0" y="0"/>
              <a:ext cx="2044700" cy="1993900"/>
            </a:xfrm>
            <a:custGeom>
              <a:avLst/>
              <a:gdLst/>
              <a:ahLst/>
              <a:cxnLst/>
              <a:rect l="l" t="t" r="r" b="b"/>
              <a:pathLst>
                <a:path w="2044700" h="1993900">
                  <a:moveTo>
                    <a:pt x="774700" y="0"/>
                  </a:moveTo>
                  <a:cubicBezTo>
                    <a:pt x="346837" y="0"/>
                    <a:pt x="0" y="346837"/>
                    <a:pt x="0" y="774700"/>
                  </a:cubicBezTo>
                  <a:lnTo>
                    <a:pt x="0" y="1222248"/>
                  </a:lnTo>
                  <a:cubicBezTo>
                    <a:pt x="0" y="1626870"/>
                    <a:pt x="310261" y="1959102"/>
                    <a:pt x="705866" y="1993900"/>
                  </a:cubicBezTo>
                  <a:lnTo>
                    <a:pt x="1340993" y="1993900"/>
                  </a:lnTo>
                  <a:cubicBezTo>
                    <a:pt x="1717548" y="1960753"/>
                    <a:pt x="2016760" y="1658239"/>
                    <a:pt x="2044700" y="1280287"/>
                  </a:cubicBezTo>
                  <a:lnTo>
                    <a:pt x="2044700" y="716661"/>
                  </a:lnTo>
                  <a:cubicBezTo>
                    <a:pt x="2014982" y="315976"/>
                    <a:pt x="1680464" y="0"/>
                    <a:pt x="1272159" y="0"/>
                  </a:cubicBezTo>
                  <a:close/>
                </a:path>
              </a:pathLst>
            </a:custGeom>
            <a:blipFill>
              <a:blip r:embed="rId8"/>
              <a:stretch>
                <a:fillRect/>
              </a:stretch>
            </a:blipFill>
          </p:spPr>
          <p:txBody>
            <a:bodyPr/>
            <a:lstStyle/>
            <a:p>
              <a:endParaRPr lang="en-US"/>
            </a:p>
          </p:txBody>
        </p:sp>
      </p:grpSp>
      <p:grpSp>
        <p:nvGrpSpPr>
          <p:cNvPr id="12" name="Group 12"/>
          <p:cNvGrpSpPr/>
          <p:nvPr/>
        </p:nvGrpSpPr>
        <p:grpSpPr>
          <a:xfrm>
            <a:off x="5027688" y="3380119"/>
            <a:ext cx="748636" cy="713543"/>
            <a:chOff x="0" y="0"/>
            <a:chExt cx="812800" cy="774700"/>
          </a:xfrm>
        </p:grpSpPr>
        <p:sp>
          <p:nvSpPr>
            <p:cNvPr id="13" name="Freeform 13"/>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AFF00"/>
            </a:solidFill>
            <a:ln w="38100" cap="sq">
              <a:solidFill>
                <a:srgbClr val="000000"/>
              </a:solidFill>
              <a:prstDash val="solid"/>
              <a:miter/>
            </a:ln>
          </p:spPr>
          <p:txBody>
            <a:bodyPr/>
            <a:lstStyle/>
            <a:p>
              <a:endParaRPr lang="en-US"/>
            </a:p>
          </p:txBody>
        </p:sp>
        <p:sp>
          <p:nvSpPr>
            <p:cNvPr id="14" name="TextBox 14"/>
            <p:cNvSpPr txBox="1"/>
            <p:nvPr/>
          </p:nvSpPr>
          <p:spPr>
            <a:xfrm>
              <a:off x="228600" y="342900"/>
              <a:ext cx="355600" cy="266700"/>
            </a:xfrm>
            <a:prstGeom prst="rect">
              <a:avLst/>
            </a:prstGeom>
          </p:spPr>
          <p:txBody>
            <a:bodyPr lIns="50800" tIns="50800" rIns="50800" bIns="50800" rtlCol="0" anchor="ctr"/>
            <a:lstStyle/>
            <a:p>
              <a:pPr algn="ctr">
                <a:lnSpc>
                  <a:spcPts val="1312"/>
                </a:lnSpc>
              </a:pPr>
              <a:endParaRPr/>
            </a:p>
          </p:txBody>
        </p:sp>
      </p:grpSp>
      <p:sp>
        <p:nvSpPr>
          <p:cNvPr id="15" name="TextBox 15"/>
          <p:cNvSpPr txBox="1"/>
          <p:nvPr/>
        </p:nvSpPr>
        <p:spPr>
          <a:xfrm>
            <a:off x="243209" y="-126221"/>
            <a:ext cx="17016091" cy="2090767"/>
          </a:xfrm>
          <a:prstGeom prst="rect">
            <a:avLst/>
          </a:prstGeom>
        </p:spPr>
        <p:txBody>
          <a:bodyPr lIns="0" tIns="0" rIns="0" bIns="0" rtlCol="0" anchor="t">
            <a:spAutoFit/>
          </a:bodyPr>
          <a:lstStyle/>
          <a:p>
            <a:pPr algn="ctr">
              <a:lnSpc>
                <a:spcPts val="7944"/>
              </a:lnSpc>
            </a:pPr>
            <a:r>
              <a:rPr lang="en-US" sz="5674">
                <a:solidFill>
                  <a:srgbClr val="FFFFFF"/>
                </a:solidFill>
                <a:latin typeface="Ballpoint"/>
                <a:ea typeface="Ballpoint"/>
                <a:cs typeface="Ballpoint"/>
                <a:sym typeface="Ballpoint"/>
              </a:rPr>
              <a:t>CURRENT -IXL ACCESS </a:t>
            </a:r>
          </a:p>
          <a:p>
            <a:pPr algn="ctr">
              <a:lnSpc>
                <a:spcPts val="7944"/>
              </a:lnSpc>
            </a:pPr>
            <a:r>
              <a:rPr lang="en-US" sz="5674">
                <a:solidFill>
                  <a:srgbClr val="FF000F"/>
                </a:solidFill>
                <a:latin typeface="Ballpoint"/>
                <a:ea typeface="Ballpoint"/>
                <a:cs typeface="Ballpoint"/>
                <a:sym typeface="Ballpoint"/>
              </a:rPr>
              <a:t>ACCESO A IXL ACTUALMENTE / </a:t>
            </a:r>
            <a:r>
              <a:rPr lang="en-US" sz="5674">
                <a:solidFill>
                  <a:srgbClr val="7AD031"/>
                </a:solidFill>
                <a:latin typeface="Ballpoint"/>
                <a:ea typeface="Ballpoint"/>
                <a:cs typeface="Ballpoint"/>
                <a:sym typeface="Ballpoint"/>
              </a:rPr>
              <a:t>ACESSO IXL ATUALMENTE/</a:t>
            </a:r>
            <a:r>
              <a:rPr lang="en-US" sz="5674">
                <a:solidFill>
                  <a:srgbClr val="CB6CE6"/>
                </a:solidFill>
                <a:latin typeface="Ballpoint"/>
                <a:ea typeface="Ballpoint"/>
                <a:cs typeface="Ballpoint"/>
                <a:sym typeface="Ballpoint"/>
              </a:rPr>
              <a:t>AKSÈ IXL KOUNYE A</a:t>
            </a:r>
          </a:p>
        </p:txBody>
      </p:sp>
      <p:sp>
        <p:nvSpPr>
          <p:cNvPr id="16" name="TextBox 16"/>
          <p:cNvSpPr txBox="1"/>
          <p:nvPr/>
        </p:nvSpPr>
        <p:spPr>
          <a:xfrm>
            <a:off x="793499" y="3474761"/>
            <a:ext cx="4407410" cy="5488377"/>
          </a:xfrm>
          <a:prstGeom prst="rect">
            <a:avLst/>
          </a:prstGeom>
        </p:spPr>
        <p:txBody>
          <a:bodyPr lIns="0" tIns="0" rIns="0" bIns="0" rtlCol="0" anchor="t">
            <a:spAutoFit/>
          </a:bodyPr>
          <a:lstStyle/>
          <a:p>
            <a:pPr algn="ctr">
              <a:lnSpc>
                <a:spcPts val="3963"/>
              </a:lnSpc>
            </a:pPr>
            <a:r>
              <a:rPr lang="en-US" sz="2878" u="sng">
                <a:solidFill>
                  <a:srgbClr val="000000"/>
                </a:solidFill>
                <a:latin typeface="Ballpoint"/>
                <a:ea typeface="Ballpoint"/>
                <a:cs typeface="Ballpoint"/>
                <a:sym typeface="Ballpoint"/>
              </a:rPr>
              <a:t>https://www.ixl.com/signin/somerset</a:t>
            </a:r>
          </a:p>
          <a:p>
            <a:pPr marL="621392" lvl="1" indent="-310696" algn="ctr">
              <a:lnSpc>
                <a:spcPts val="3963"/>
              </a:lnSpc>
              <a:buFont typeface="Arial"/>
              <a:buChar char="•"/>
            </a:pPr>
            <a:r>
              <a:rPr lang="en-US" sz="2878">
                <a:solidFill>
                  <a:srgbClr val="000000"/>
                </a:solidFill>
                <a:latin typeface="Ballpoint"/>
                <a:ea typeface="Ballpoint"/>
                <a:cs typeface="Ballpoint"/>
                <a:sym typeface="Ballpoint"/>
              </a:rPr>
              <a:t>Students are accessing their IXL assignments by logging in through the IXL website.</a:t>
            </a:r>
          </a:p>
          <a:p>
            <a:pPr marL="621392" lvl="1" indent="-310696" algn="ctr">
              <a:lnSpc>
                <a:spcPts val="3963"/>
              </a:lnSpc>
              <a:buFont typeface="Arial"/>
              <a:buChar char="•"/>
            </a:pPr>
            <a:r>
              <a:rPr lang="en-US" sz="2878">
                <a:solidFill>
                  <a:srgbClr val="FF3131"/>
                </a:solidFill>
                <a:latin typeface="Ballpoint"/>
                <a:ea typeface="Ballpoint"/>
                <a:cs typeface="Ballpoint"/>
                <a:sym typeface="Ballpoint"/>
              </a:rPr>
              <a:t>Los estudiantes acceden a sus tareas de IXL a través del sitio web direcctamente.</a:t>
            </a:r>
          </a:p>
          <a:p>
            <a:pPr marL="621392" lvl="1" indent="-310696" algn="ctr">
              <a:lnSpc>
                <a:spcPts val="3963"/>
              </a:lnSpc>
              <a:buFont typeface="Arial"/>
              <a:buChar char="•"/>
            </a:pPr>
            <a:r>
              <a:rPr lang="en-US" sz="2878">
                <a:solidFill>
                  <a:srgbClr val="2B4755"/>
                </a:solidFill>
                <a:latin typeface="Ballpoint"/>
                <a:ea typeface="Ballpoint"/>
                <a:cs typeface="Ballpoint"/>
                <a:sym typeface="Ballpoint"/>
              </a:rPr>
              <a:t>Os alunos acessam suas tarefas do IXL fazendo login no site do IXL.</a:t>
            </a:r>
          </a:p>
          <a:p>
            <a:pPr marL="621392" lvl="1" indent="-310696" algn="ctr">
              <a:lnSpc>
                <a:spcPts val="3963"/>
              </a:lnSpc>
              <a:spcBef>
                <a:spcPct val="0"/>
              </a:spcBef>
              <a:buFont typeface="Arial"/>
              <a:buChar char="•"/>
            </a:pPr>
            <a:r>
              <a:rPr lang="en-US" sz="2878">
                <a:solidFill>
                  <a:srgbClr val="5E17EB"/>
                </a:solidFill>
                <a:latin typeface="Ballpoint"/>
                <a:ea typeface="Ballpoint"/>
                <a:cs typeface="Ballpoint"/>
                <a:sym typeface="Ballpoint"/>
              </a:rPr>
              <a:t>Elèv yo jwenn aksè a devwa IXL yo lè yo konekte sou sitwèb IXL la.</a:t>
            </a:r>
            <a:r>
              <a:rPr lang="en-US" sz="2878">
                <a:solidFill>
                  <a:srgbClr val="8C52FF"/>
                </a:solidFill>
                <a:latin typeface="Ballpoint"/>
                <a:ea typeface="Ballpoint"/>
                <a:cs typeface="Ballpoint"/>
                <a:sym typeface="Ballpoint"/>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282B"/>
        </a:solidFill>
        <a:effectLst/>
      </p:bgPr>
    </p:bg>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647519" y="2369191"/>
            <a:ext cx="100774" cy="100774"/>
            <a:chOff x="0" y="0"/>
            <a:chExt cx="100774" cy="100774"/>
          </a:xfrm>
        </p:grpSpPr>
        <p:sp>
          <p:nvSpPr>
            <p:cNvPr id="4" name="Freeform 4"/>
            <p:cNvSpPr/>
            <p:nvPr/>
          </p:nvSpPr>
          <p:spPr>
            <a:xfrm>
              <a:off x="0" y="0"/>
              <a:ext cx="100838" cy="100838"/>
            </a:xfrm>
            <a:custGeom>
              <a:avLst/>
              <a:gdLst/>
              <a:ahLst/>
              <a:cxnLst/>
              <a:rect l="l" t="t" r="r" b="b"/>
              <a:pathLst>
                <a:path w="100838" h="100838">
                  <a:moveTo>
                    <a:pt x="100838" y="50419"/>
                  </a:moveTo>
                  <a:cubicBezTo>
                    <a:pt x="100838" y="53721"/>
                    <a:pt x="100457" y="57023"/>
                    <a:pt x="99822" y="60198"/>
                  </a:cubicBezTo>
                  <a:cubicBezTo>
                    <a:pt x="99187" y="63373"/>
                    <a:pt x="98171" y="66548"/>
                    <a:pt x="96901" y="69596"/>
                  </a:cubicBezTo>
                  <a:cubicBezTo>
                    <a:pt x="95631" y="72644"/>
                    <a:pt x="94107" y="75565"/>
                    <a:pt x="92202" y="78359"/>
                  </a:cubicBezTo>
                  <a:cubicBezTo>
                    <a:pt x="90297" y="81153"/>
                    <a:pt x="88265" y="83693"/>
                    <a:pt x="85979" y="85979"/>
                  </a:cubicBezTo>
                  <a:cubicBezTo>
                    <a:pt x="83693" y="88265"/>
                    <a:pt x="81153" y="90424"/>
                    <a:pt x="78359" y="92202"/>
                  </a:cubicBezTo>
                  <a:cubicBezTo>
                    <a:pt x="75565" y="93980"/>
                    <a:pt x="72644" y="95631"/>
                    <a:pt x="69596" y="96901"/>
                  </a:cubicBezTo>
                  <a:cubicBezTo>
                    <a:pt x="66548" y="98171"/>
                    <a:pt x="63373" y="99060"/>
                    <a:pt x="60198" y="99822"/>
                  </a:cubicBezTo>
                  <a:cubicBezTo>
                    <a:pt x="57023" y="100584"/>
                    <a:pt x="53721" y="100838"/>
                    <a:pt x="50419" y="100838"/>
                  </a:cubicBezTo>
                  <a:cubicBezTo>
                    <a:pt x="47117" y="100838"/>
                    <a:pt x="43815" y="100457"/>
                    <a:pt x="40640" y="99822"/>
                  </a:cubicBezTo>
                  <a:cubicBezTo>
                    <a:pt x="37465" y="99187"/>
                    <a:pt x="34290" y="98171"/>
                    <a:pt x="31242" y="96901"/>
                  </a:cubicBezTo>
                  <a:cubicBezTo>
                    <a:pt x="28194" y="95631"/>
                    <a:pt x="25273" y="94107"/>
                    <a:pt x="22479" y="92202"/>
                  </a:cubicBezTo>
                  <a:cubicBezTo>
                    <a:pt x="19685" y="90297"/>
                    <a:pt x="17145" y="88265"/>
                    <a:pt x="14859" y="85979"/>
                  </a:cubicBezTo>
                  <a:cubicBezTo>
                    <a:pt x="12573" y="83693"/>
                    <a:pt x="10414" y="81153"/>
                    <a:pt x="8636" y="78359"/>
                  </a:cubicBezTo>
                  <a:cubicBezTo>
                    <a:pt x="6858" y="75565"/>
                    <a:pt x="5080" y="72771"/>
                    <a:pt x="3810" y="69723"/>
                  </a:cubicBezTo>
                  <a:cubicBezTo>
                    <a:pt x="2540" y="66675"/>
                    <a:pt x="1651" y="63500"/>
                    <a:pt x="1016" y="60198"/>
                  </a:cubicBezTo>
                  <a:cubicBezTo>
                    <a:pt x="381" y="56896"/>
                    <a:pt x="0" y="53721"/>
                    <a:pt x="0" y="50419"/>
                  </a:cubicBezTo>
                  <a:cubicBezTo>
                    <a:pt x="0" y="47117"/>
                    <a:pt x="381" y="43815"/>
                    <a:pt x="1016" y="40640"/>
                  </a:cubicBezTo>
                  <a:cubicBezTo>
                    <a:pt x="1651" y="37465"/>
                    <a:pt x="2667" y="34290"/>
                    <a:pt x="3937" y="31242"/>
                  </a:cubicBezTo>
                  <a:cubicBezTo>
                    <a:pt x="5207" y="28194"/>
                    <a:pt x="6731" y="25273"/>
                    <a:pt x="8636" y="22479"/>
                  </a:cubicBezTo>
                  <a:cubicBezTo>
                    <a:pt x="10541" y="19685"/>
                    <a:pt x="12573" y="17145"/>
                    <a:pt x="14859" y="14859"/>
                  </a:cubicBezTo>
                  <a:cubicBezTo>
                    <a:pt x="17145" y="12573"/>
                    <a:pt x="19685" y="10414"/>
                    <a:pt x="22479" y="8636"/>
                  </a:cubicBezTo>
                  <a:cubicBezTo>
                    <a:pt x="25273" y="6858"/>
                    <a:pt x="28067" y="5080"/>
                    <a:pt x="31115" y="3810"/>
                  </a:cubicBezTo>
                  <a:cubicBezTo>
                    <a:pt x="34163" y="2540"/>
                    <a:pt x="37338" y="1651"/>
                    <a:pt x="40513" y="889"/>
                  </a:cubicBezTo>
                  <a:cubicBezTo>
                    <a:pt x="43688" y="127"/>
                    <a:pt x="47117" y="0"/>
                    <a:pt x="50419" y="0"/>
                  </a:cubicBezTo>
                  <a:cubicBezTo>
                    <a:pt x="53721" y="0"/>
                    <a:pt x="57023" y="381"/>
                    <a:pt x="60198" y="1016"/>
                  </a:cubicBezTo>
                  <a:cubicBezTo>
                    <a:pt x="63373" y="1651"/>
                    <a:pt x="66548" y="2667"/>
                    <a:pt x="69596" y="3937"/>
                  </a:cubicBezTo>
                  <a:cubicBezTo>
                    <a:pt x="72644" y="5207"/>
                    <a:pt x="75565" y="6731"/>
                    <a:pt x="78359" y="8636"/>
                  </a:cubicBezTo>
                  <a:cubicBezTo>
                    <a:pt x="81153" y="10541"/>
                    <a:pt x="83693" y="12573"/>
                    <a:pt x="85979" y="14859"/>
                  </a:cubicBezTo>
                  <a:cubicBezTo>
                    <a:pt x="88265" y="17145"/>
                    <a:pt x="90424" y="19685"/>
                    <a:pt x="92202" y="22479"/>
                  </a:cubicBezTo>
                  <a:cubicBezTo>
                    <a:pt x="93980" y="25273"/>
                    <a:pt x="95631" y="28194"/>
                    <a:pt x="96901" y="31242"/>
                  </a:cubicBezTo>
                  <a:cubicBezTo>
                    <a:pt x="98171" y="34290"/>
                    <a:pt x="99060" y="37465"/>
                    <a:pt x="99822" y="40640"/>
                  </a:cubicBezTo>
                  <a:cubicBezTo>
                    <a:pt x="100584" y="43815"/>
                    <a:pt x="100838" y="47117"/>
                    <a:pt x="100838" y="50419"/>
                  </a:cubicBezTo>
                  <a:close/>
                </a:path>
              </a:pathLst>
            </a:custGeom>
            <a:solidFill>
              <a:srgbClr val="FFFFFF"/>
            </a:solidFill>
          </p:spPr>
          <p:txBody>
            <a:bodyPr/>
            <a:lstStyle/>
            <a:p>
              <a:endParaRPr lang="en-US"/>
            </a:p>
          </p:txBody>
        </p:sp>
      </p:grpSp>
      <p:grpSp>
        <p:nvGrpSpPr>
          <p:cNvPr id="5" name="Group 5"/>
          <p:cNvGrpSpPr>
            <a:grpSpLocks noChangeAspect="1"/>
          </p:cNvGrpSpPr>
          <p:nvPr/>
        </p:nvGrpSpPr>
        <p:grpSpPr>
          <a:xfrm>
            <a:off x="647519" y="3578495"/>
            <a:ext cx="100774" cy="100774"/>
            <a:chOff x="0" y="0"/>
            <a:chExt cx="100774" cy="100774"/>
          </a:xfrm>
        </p:grpSpPr>
        <p:sp>
          <p:nvSpPr>
            <p:cNvPr id="6" name="Freeform 6"/>
            <p:cNvSpPr/>
            <p:nvPr/>
          </p:nvSpPr>
          <p:spPr>
            <a:xfrm>
              <a:off x="0" y="0"/>
              <a:ext cx="100838" cy="100838"/>
            </a:xfrm>
            <a:custGeom>
              <a:avLst/>
              <a:gdLst/>
              <a:ahLst/>
              <a:cxnLst/>
              <a:rect l="l" t="t" r="r" b="b"/>
              <a:pathLst>
                <a:path w="100838" h="100838">
                  <a:moveTo>
                    <a:pt x="100838" y="50419"/>
                  </a:moveTo>
                  <a:cubicBezTo>
                    <a:pt x="100838" y="53721"/>
                    <a:pt x="100457" y="57023"/>
                    <a:pt x="99822" y="60198"/>
                  </a:cubicBezTo>
                  <a:cubicBezTo>
                    <a:pt x="99187" y="63373"/>
                    <a:pt x="98171" y="66548"/>
                    <a:pt x="96901" y="69596"/>
                  </a:cubicBezTo>
                  <a:cubicBezTo>
                    <a:pt x="95631" y="72644"/>
                    <a:pt x="94107" y="75565"/>
                    <a:pt x="92202" y="78359"/>
                  </a:cubicBezTo>
                  <a:cubicBezTo>
                    <a:pt x="90297" y="81153"/>
                    <a:pt x="88265" y="83693"/>
                    <a:pt x="85979" y="85979"/>
                  </a:cubicBezTo>
                  <a:cubicBezTo>
                    <a:pt x="83693" y="88265"/>
                    <a:pt x="81153" y="90424"/>
                    <a:pt x="78359" y="92202"/>
                  </a:cubicBezTo>
                  <a:cubicBezTo>
                    <a:pt x="75565" y="93980"/>
                    <a:pt x="72644" y="95631"/>
                    <a:pt x="69596" y="96901"/>
                  </a:cubicBezTo>
                  <a:cubicBezTo>
                    <a:pt x="66548" y="98171"/>
                    <a:pt x="63373" y="99060"/>
                    <a:pt x="60198" y="99822"/>
                  </a:cubicBezTo>
                  <a:cubicBezTo>
                    <a:pt x="57023" y="100584"/>
                    <a:pt x="53721" y="100838"/>
                    <a:pt x="50419" y="100838"/>
                  </a:cubicBezTo>
                  <a:cubicBezTo>
                    <a:pt x="47117" y="100838"/>
                    <a:pt x="43815" y="100457"/>
                    <a:pt x="40640" y="99822"/>
                  </a:cubicBezTo>
                  <a:cubicBezTo>
                    <a:pt x="37465" y="99187"/>
                    <a:pt x="34290" y="98171"/>
                    <a:pt x="31242" y="96901"/>
                  </a:cubicBezTo>
                  <a:cubicBezTo>
                    <a:pt x="28194" y="95631"/>
                    <a:pt x="25273" y="94107"/>
                    <a:pt x="22479" y="92202"/>
                  </a:cubicBezTo>
                  <a:cubicBezTo>
                    <a:pt x="19685" y="90297"/>
                    <a:pt x="17145" y="88265"/>
                    <a:pt x="14859" y="85979"/>
                  </a:cubicBezTo>
                  <a:cubicBezTo>
                    <a:pt x="12573" y="83693"/>
                    <a:pt x="10414" y="81153"/>
                    <a:pt x="8636" y="78359"/>
                  </a:cubicBezTo>
                  <a:cubicBezTo>
                    <a:pt x="6858" y="75565"/>
                    <a:pt x="5080" y="72771"/>
                    <a:pt x="3810" y="69723"/>
                  </a:cubicBezTo>
                  <a:cubicBezTo>
                    <a:pt x="2540" y="66675"/>
                    <a:pt x="1651" y="63500"/>
                    <a:pt x="1016" y="60198"/>
                  </a:cubicBezTo>
                  <a:cubicBezTo>
                    <a:pt x="381" y="56896"/>
                    <a:pt x="0" y="53721"/>
                    <a:pt x="0" y="50419"/>
                  </a:cubicBezTo>
                  <a:cubicBezTo>
                    <a:pt x="0" y="47117"/>
                    <a:pt x="381" y="43815"/>
                    <a:pt x="1016" y="40640"/>
                  </a:cubicBezTo>
                  <a:cubicBezTo>
                    <a:pt x="1651" y="37465"/>
                    <a:pt x="2667" y="34290"/>
                    <a:pt x="3937" y="31242"/>
                  </a:cubicBezTo>
                  <a:cubicBezTo>
                    <a:pt x="5207" y="28194"/>
                    <a:pt x="6731" y="25273"/>
                    <a:pt x="8636" y="22479"/>
                  </a:cubicBezTo>
                  <a:cubicBezTo>
                    <a:pt x="10541" y="19685"/>
                    <a:pt x="12573" y="17145"/>
                    <a:pt x="14859" y="14859"/>
                  </a:cubicBezTo>
                  <a:cubicBezTo>
                    <a:pt x="17145" y="12573"/>
                    <a:pt x="19685" y="10414"/>
                    <a:pt x="22479" y="8636"/>
                  </a:cubicBezTo>
                  <a:cubicBezTo>
                    <a:pt x="25273" y="6858"/>
                    <a:pt x="28067" y="5080"/>
                    <a:pt x="31115" y="3810"/>
                  </a:cubicBezTo>
                  <a:cubicBezTo>
                    <a:pt x="34163" y="2540"/>
                    <a:pt x="37338" y="1651"/>
                    <a:pt x="40513" y="889"/>
                  </a:cubicBezTo>
                  <a:cubicBezTo>
                    <a:pt x="43688" y="127"/>
                    <a:pt x="47117" y="0"/>
                    <a:pt x="50419" y="0"/>
                  </a:cubicBezTo>
                  <a:cubicBezTo>
                    <a:pt x="53721" y="0"/>
                    <a:pt x="57023" y="381"/>
                    <a:pt x="60198" y="1016"/>
                  </a:cubicBezTo>
                  <a:cubicBezTo>
                    <a:pt x="63373" y="1651"/>
                    <a:pt x="66548" y="2667"/>
                    <a:pt x="69596" y="3937"/>
                  </a:cubicBezTo>
                  <a:cubicBezTo>
                    <a:pt x="72644" y="5207"/>
                    <a:pt x="75565" y="6731"/>
                    <a:pt x="78359" y="8636"/>
                  </a:cubicBezTo>
                  <a:cubicBezTo>
                    <a:pt x="81153" y="10541"/>
                    <a:pt x="83693" y="12573"/>
                    <a:pt x="85979" y="14859"/>
                  </a:cubicBezTo>
                  <a:cubicBezTo>
                    <a:pt x="88265" y="17145"/>
                    <a:pt x="90424" y="19685"/>
                    <a:pt x="92202" y="22479"/>
                  </a:cubicBezTo>
                  <a:cubicBezTo>
                    <a:pt x="93980" y="25273"/>
                    <a:pt x="95631" y="28194"/>
                    <a:pt x="96901" y="31242"/>
                  </a:cubicBezTo>
                  <a:cubicBezTo>
                    <a:pt x="98171" y="34290"/>
                    <a:pt x="99060" y="37465"/>
                    <a:pt x="99822" y="40640"/>
                  </a:cubicBezTo>
                  <a:cubicBezTo>
                    <a:pt x="100584" y="43815"/>
                    <a:pt x="100838" y="47117"/>
                    <a:pt x="100838" y="50419"/>
                  </a:cubicBez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647519" y="4787789"/>
            <a:ext cx="100774" cy="100774"/>
            <a:chOff x="0" y="0"/>
            <a:chExt cx="100774" cy="100774"/>
          </a:xfrm>
        </p:grpSpPr>
        <p:sp>
          <p:nvSpPr>
            <p:cNvPr id="8" name="Freeform 8"/>
            <p:cNvSpPr/>
            <p:nvPr/>
          </p:nvSpPr>
          <p:spPr>
            <a:xfrm>
              <a:off x="0" y="0"/>
              <a:ext cx="100838" cy="100838"/>
            </a:xfrm>
            <a:custGeom>
              <a:avLst/>
              <a:gdLst/>
              <a:ahLst/>
              <a:cxnLst/>
              <a:rect l="l" t="t" r="r" b="b"/>
              <a:pathLst>
                <a:path w="100838" h="100838">
                  <a:moveTo>
                    <a:pt x="100838" y="50419"/>
                  </a:moveTo>
                  <a:cubicBezTo>
                    <a:pt x="100838" y="53721"/>
                    <a:pt x="100457" y="57023"/>
                    <a:pt x="99822" y="60198"/>
                  </a:cubicBezTo>
                  <a:cubicBezTo>
                    <a:pt x="99187" y="63373"/>
                    <a:pt x="98171" y="66548"/>
                    <a:pt x="96901" y="69596"/>
                  </a:cubicBezTo>
                  <a:cubicBezTo>
                    <a:pt x="95631" y="72644"/>
                    <a:pt x="94107" y="75565"/>
                    <a:pt x="92202" y="78359"/>
                  </a:cubicBezTo>
                  <a:cubicBezTo>
                    <a:pt x="90297" y="81153"/>
                    <a:pt x="88265" y="83693"/>
                    <a:pt x="85979" y="85979"/>
                  </a:cubicBezTo>
                  <a:cubicBezTo>
                    <a:pt x="83693" y="88265"/>
                    <a:pt x="81153" y="90424"/>
                    <a:pt x="78359" y="92202"/>
                  </a:cubicBezTo>
                  <a:cubicBezTo>
                    <a:pt x="75565" y="93980"/>
                    <a:pt x="72644" y="95631"/>
                    <a:pt x="69596" y="96901"/>
                  </a:cubicBezTo>
                  <a:cubicBezTo>
                    <a:pt x="66548" y="98171"/>
                    <a:pt x="63373" y="99060"/>
                    <a:pt x="60198" y="99822"/>
                  </a:cubicBezTo>
                  <a:cubicBezTo>
                    <a:pt x="57023" y="100584"/>
                    <a:pt x="53721" y="100838"/>
                    <a:pt x="50419" y="100838"/>
                  </a:cubicBezTo>
                  <a:cubicBezTo>
                    <a:pt x="47117" y="100838"/>
                    <a:pt x="43815" y="100457"/>
                    <a:pt x="40640" y="99822"/>
                  </a:cubicBezTo>
                  <a:cubicBezTo>
                    <a:pt x="37465" y="99187"/>
                    <a:pt x="34290" y="98171"/>
                    <a:pt x="31242" y="96901"/>
                  </a:cubicBezTo>
                  <a:cubicBezTo>
                    <a:pt x="28194" y="95631"/>
                    <a:pt x="25273" y="94107"/>
                    <a:pt x="22479" y="92202"/>
                  </a:cubicBezTo>
                  <a:cubicBezTo>
                    <a:pt x="19685" y="90297"/>
                    <a:pt x="17145" y="88265"/>
                    <a:pt x="14859" y="85979"/>
                  </a:cubicBezTo>
                  <a:cubicBezTo>
                    <a:pt x="12573" y="83693"/>
                    <a:pt x="10414" y="81153"/>
                    <a:pt x="8636" y="78359"/>
                  </a:cubicBezTo>
                  <a:cubicBezTo>
                    <a:pt x="6858" y="75565"/>
                    <a:pt x="5080" y="72771"/>
                    <a:pt x="3810" y="69723"/>
                  </a:cubicBezTo>
                  <a:cubicBezTo>
                    <a:pt x="2540" y="66675"/>
                    <a:pt x="1651" y="63500"/>
                    <a:pt x="1016" y="60198"/>
                  </a:cubicBezTo>
                  <a:cubicBezTo>
                    <a:pt x="381" y="56896"/>
                    <a:pt x="0" y="53721"/>
                    <a:pt x="0" y="50419"/>
                  </a:cubicBezTo>
                  <a:cubicBezTo>
                    <a:pt x="0" y="47117"/>
                    <a:pt x="381" y="43815"/>
                    <a:pt x="1016" y="40640"/>
                  </a:cubicBezTo>
                  <a:cubicBezTo>
                    <a:pt x="1651" y="37465"/>
                    <a:pt x="2667" y="34290"/>
                    <a:pt x="3937" y="31242"/>
                  </a:cubicBezTo>
                  <a:cubicBezTo>
                    <a:pt x="5207" y="28194"/>
                    <a:pt x="6731" y="25273"/>
                    <a:pt x="8636" y="22479"/>
                  </a:cubicBezTo>
                  <a:cubicBezTo>
                    <a:pt x="10541" y="19685"/>
                    <a:pt x="12573" y="17145"/>
                    <a:pt x="14859" y="14859"/>
                  </a:cubicBezTo>
                  <a:cubicBezTo>
                    <a:pt x="17145" y="12573"/>
                    <a:pt x="19685" y="10414"/>
                    <a:pt x="22479" y="8636"/>
                  </a:cubicBezTo>
                  <a:cubicBezTo>
                    <a:pt x="25273" y="6858"/>
                    <a:pt x="28067" y="5080"/>
                    <a:pt x="31115" y="3810"/>
                  </a:cubicBezTo>
                  <a:cubicBezTo>
                    <a:pt x="34163" y="2540"/>
                    <a:pt x="37338" y="1651"/>
                    <a:pt x="40513" y="889"/>
                  </a:cubicBezTo>
                  <a:cubicBezTo>
                    <a:pt x="43688" y="127"/>
                    <a:pt x="47117" y="0"/>
                    <a:pt x="50419" y="0"/>
                  </a:cubicBezTo>
                  <a:cubicBezTo>
                    <a:pt x="53721" y="0"/>
                    <a:pt x="57023" y="381"/>
                    <a:pt x="60198" y="1016"/>
                  </a:cubicBezTo>
                  <a:cubicBezTo>
                    <a:pt x="63373" y="1651"/>
                    <a:pt x="66548" y="2667"/>
                    <a:pt x="69596" y="3937"/>
                  </a:cubicBezTo>
                  <a:cubicBezTo>
                    <a:pt x="72644" y="5207"/>
                    <a:pt x="75565" y="6731"/>
                    <a:pt x="78359" y="8636"/>
                  </a:cubicBezTo>
                  <a:cubicBezTo>
                    <a:pt x="81153" y="10541"/>
                    <a:pt x="83693" y="12573"/>
                    <a:pt x="85979" y="14859"/>
                  </a:cubicBezTo>
                  <a:cubicBezTo>
                    <a:pt x="88265" y="17145"/>
                    <a:pt x="90424" y="19685"/>
                    <a:pt x="92202" y="22479"/>
                  </a:cubicBezTo>
                  <a:cubicBezTo>
                    <a:pt x="93980" y="25273"/>
                    <a:pt x="95631" y="28194"/>
                    <a:pt x="96901" y="31242"/>
                  </a:cubicBezTo>
                  <a:cubicBezTo>
                    <a:pt x="98171" y="34290"/>
                    <a:pt x="99060" y="37465"/>
                    <a:pt x="99822" y="40640"/>
                  </a:cubicBezTo>
                  <a:cubicBezTo>
                    <a:pt x="100584" y="43815"/>
                    <a:pt x="100838" y="47117"/>
                    <a:pt x="100838" y="50419"/>
                  </a:cubicBezTo>
                  <a:close/>
                </a:path>
              </a:pathLst>
            </a:custGeom>
            <a:solidFill>
              <a:srgbClr val="FFFFFF"/>
            </a:solidFill>
          </p:spPr>
          <p:txBody>
            <a:bodyPr/>
            <a:lstStyle/>
            <a:p>
              <a:endParaRPr lang="en-US"/>
            </a:p>
          </p:txBody>
        </p:sp>
      </p:grpSp>
      <p:grpSp>
        <p:nvGrpSpPr>
          <p:cNvPr id="9" name="Group 9"/>
          <p:cNvGrpSpPr>
            <a:grpSpLocks noChangeAspect="1"/>
          </p:cNvGrpSpPr>
          <p:nvPr/>
        </p:nvGrpSpPr>
        <p:grpSpPr>
          <a:xfrm>
            <a:off x="647519" y="5190896"/>
            <a:ext cx="100774" cy="100774"/>
            <a:chOff x="0" y="0"/>
            <a:chExt cx="100774" cy="100774"/>
          </a:xfrm>
        </p:grpSpPr>
        <p:sp>
          <p:nvSpPr>
            <p:cNvPr id="10" name="Freeform 10"/>
            <p:cNvSpPr/>
            <p:nvPr/>
          </p:nvSpPr>
          <p:spPr>
            <a:xfrm>
              <a:off x="0" y="0"/>
              <a:ext cx="100838" cy="100838"/>
            </a:xfrm>
            <a:custGeom>
              <a:avLst/>
              <a:gdLst/>
              <a:ahLst/>
              <a:cxnLst/>
              <a:rect l="l" t="t" r="r" b="b"/>
              <a:pathLst>
                <a:path w="100838" h="100838">
                  <a:moveTo>
                    <a:pt x="100838" y="50419"/>
                  </a:moveTo>
                  <a:cubicBezTo>
                    <a:pt x="100838" y="53721"/>
                    <a:pt x="100457" y="57023"/>
                    <a:pt x="99822" y="60198"/>
                  </a:cubicBezTo>
                  <a:cubicBezTo>
                    <a:pt x="99187" y="63373"/>
                    <a:pt x="98171" y="66548"/>
                    <a:pt x="96901" y="69596"/>
                  </a:cubicBezTo>
                  <a:cubicBezTo>
                    <a:pt x="95631" y="72644"/>
                    <a:pt x="94107" y="75565"/>
                    <a:pt x="92202" y="78359"/>
                  </a:cubicBezTo>
                  <a:cubicBezTo>
                    <a:pt x="90297" y="81153"/>
                    <a:pt x="88265" y="83693"/>
                    <a:pt x="85979" y="85979"/>
                  </a:cubicBezTo>
                  <a:cubicBezTo>
                    <a:pt x="83693" y="88265"/>
                    <a:pt x="81153" y="90424"/>
                    <a:pt x="78359" y="92202"/>
                  </a:cubicBezTo>
                  <a:cubicBezTo>
                    <a:pt x="75565" y="93980"/>
                    <a:pt x="72644" y="95631"/>
                    <a:pt x="69596" y="96901"/>
                  </a:cubicBezTo>
                  <a:cubicBezTo>
                    <a:pt x="66548" y="98171"/>
                    <a:pt x="63373" y="99060"/>
                    <a:pt x="60198" y="99822"/>
                  </a:cubicBezTo>
                  <a:cubicBezTo>
                    <a:pt x="57023" y="100584"/>
                    <a:pt x="53721" y="100838"/>
                    <a:pt x="50419" y="100838"/>
                  </a:cubicBezTo>
                  <a:cubicBezTo>
                    <a:pt x="47117" y="100838"/>
                    <a:pt x="43815" y="100457"/>
                    <a:pt x="40640" y="99822"/>
                  </a:cubicBezTo>
                  <a:cubicBezTo>
                    <a:pt x="37465" y="99187"/>
                    <a:pt x="34290" y="98171"/>
                    <a:pt x="31242" y="96901"/>
                  </a:cubicBezTo>
                  <a:cubicBezTo>
                    <a:pt x="28194" y="95631"/>
                    <a:pt x="25273" y="94107"/>
                    <a:pt x="22479" y="92202"/>
                  </a:cubicBezTo>
                  <a:cubicBezTo>
                    <a:pt x="19685" y="90297"/>
                    <a:pt x="17145" y="88265"/>
                    <a:pt x="14859" y="85979"/>
                  </a:cubicBezTo>
                  <a:cubicBezTo>
                    <a:pt x="12573" y="83693"/>
                    <a:pt x="10414" y="81153"/>
                    <a:pt x="8636" y="78359"/>
                  </a:cubicBezTo>
                  <a:cubicBezTo>
                    <a:pt x="6858" y="75565"/>
                    <a:pt x="5080" y="72771"/>
                    <a:pt x="3810" y="69723"/>
                  </a:cubicBezTo>
                  <a:cubicBezTo>
                    <a:pt x="2540" y="66675"/>
                    <a:pt x="1651" y="63500"/>
                    <a:pt x="1016" y="60198"/>
                  </a:cubicBezTo>
                  <a:cubicBezTo>
                    <a:pt x="381" y="56896"/>
                    <a:pt x="0" y="53721"/>
                    <a:pt x="0" y="50419"/>
                  </a:cubicBezTo>
                  <a:cubicBezTo>
                    <a:pt x="0" y="47117"/>
                    <a:pt x="381" y="43815"/>
                    <a:pt x="1016" y="40640"/>
                  </a:cubicBezTo>
                  <a:cubicBezTo>
                    <a:pt x="1651" y="37465"/>
                    <a:pt x="2667" y="34290"/>
                    <a:pt x="3937" y="31242"/>
                  </a:cubicBezTo>
                  <a:cubicBezTo>
                    <a:pt x="5207" y="28194"/>
                    <a:pt x="6731" y="25273"/>
                    <a:pt x="8636" y="22479"/>
                  </a:cubicBezTo>
                  <a:cubicBezTo>
                    <a:pt x="10541" y="19685"/>
                    <a:pt x="12573" y="17145"/>
                    <a:pt x="14859" y="14859"/>
                  </a:cubicBezTo>
                  <a:cubicBezTo>
                    <a:pt x="17145" y="12573"/>
                    <a:pt x="19685" y="10414"/>
                    <a:pt x="22479" y="8636"/>
                  </a:cubicBezTo>
                  <a:cubicBezTo>
                    <a:pt x="25273" y="6858"/>
                    <a:pt x="28067" y="5080"/>
                    <a:pt x="31115" y="3810"/>
                  </a:cubicBezTo>
                  <a:cubicBezTo>
                    <a:pt x="34163" y="2540"/>
                    <a:pt x="37338" y="1651"/>
                    <a:pt x="40513" y="889"/>
                  </a:cubicBezTo>
                  <a:cubicBezTo>
                    <a:pt x="43688" y="127"/>
                    <a:pt x="47117" y="0"/>
                    <a:pt x="50419" y="0"/>
                  </a:cubicBezTo>
                  <a:cubicBezTo>
                    <a:pt x="53721" y="0"/>
                    <a:pt x="57023" y="381"/>
                    <a:pt x="60198" y="1016"/>
                  </a:cubicBezTo>
                  <a:cubicBezTo>
                    <a:pt x="63373" y="1651"/>
                    <a:pt x="66548" y="2667"/>
                    <a:pt x="69596" y="3937"/>
                  </a:cubicBezTo>
                  <a:cubicBezTo>
                    <a:pt x="72644" y="5207"/>
                    <a:pt x="75565" y="6731"/>
                    <a:pt x="78359" y="8636"/>
                  </a:cubicBezTo>
                  <a:cubicBezTo>
                    <a:pt x="81153" y="10541"/>
                    <a:pt x="83693" y="12573"/>
                    <a:pt x="85979" y="14859"/>
                  </a:cubicBezTo>
                  <a:cubicBezTo>
                    <a:pt x="88265" y="17145"/>
                    <a:pt x="90424" y="19685"/>
                    <a:pt x="92202" y="22479"/>
                  </a:cubicBezTo>
                  <a:cubicBezTo>
                    <a:pt x="93980" y="25273"/>
                    <a:pt x="95631" y="28194"/>
                    <a:pt x="96901" y="31242"/>
                  </a:cubicBezTo>
                  <a:cubicBezTo>
                    <a:pt x="98171" y="34290"/>
                    <a:pt x="99060" y="37465"/>
                    <a:pt x="99822" y="40640"/>
                  </a:cubicBezTo>
                  <a:cubicBezTo>
                    <a:pt x="100584" y="43815"/>
                    <a:pt x="100838" y="47117"/>
                    <a:pt x="100838" y="50419"/>
                  </a:cubicBezTo>
                  <a:close/>
                </a:path>
              </a:pathLst>
            </a:custGeom>
            <a:solidFill>
              <a:srgbClr val="FFFFFF"/>
            </a:solidFill>
          </p:spPr>
          <p:txBody>
            <a:bodyPr/>
            <a:lstStyle/>
            <a:p>
              <a:endParaRPr lang="en-US"/>
            </a:p>
          </p:txBody>
        </p:sp>
      </p:grpSp>
      <p:grpSp>
        <p:nvGrpSpPr>
          <p:cNvPr id="11" name="Group 11"/>
          <p:cNvGrpSpPr>
            <a:grpSpLocks noChangeAspect="1"/>
          </p:cNvGrpSpPr>
          <p:nvPr/>
        </p:nvGrpSpPr>
        <p:grpSpPr>
          <a:xfrm>
            <a:off x="647519" y="6400190"/>
            <a:ext cx="100774" cy="100774"/>
            <a:chOff x="0" y="0"/>
            <a:chExt cx="100774" cy="100774"/>
          </a:xfrm>
        </p:grpSpPr>
        <p:sp>
          <p:nvSpPr>
            <p:cNvPr id="12" name="Freeform 12"/>
            <p:cNvSpPr/>
            <p:nvPr/>
          </p:nvSpPr>
          <p:spPr>
            <a:xfrm>
              <a:off x="0" y="0"/>
              <a:ext cx="100838" cy="100838"/>
            </a:xfrm>
            <a:custGeom>
              <a:avLst/>
              <a:gdLst/>
              <a:ahLst/>
              <a:cxnLst/>
              <a:rect l="l" t="t" r="r" b="b"/>
              <a:pathLst>
                <a:path w="100838" h="100838">
                  <a:moveTo>
                    <a:pt x="100838" y="50419"/>
                  </a:moveTo>
                  <a:cubicBezTo>
                    <a:pt x="100838" y="53721"/>
                    <a:pt x="100457" y="57023"/>
                    <a:pt x="99822" y="60198"/>
                  </a:cubicBezTo>
                  <a:cubicBezTo>
                    <a:pt x="99187" y="63373"/>
                    <a:pt x="98171" y="66548"/>
                    <a:pt x="96901" y="69596"/>
                  </a:cubicBezTo>
                  <a:cubicBezTo>
                    <a:pt x="95631" y="72644"/>
                    <a:pt x="94107" y="75565"/>
                    <a:pt x="92202" y="78359"/>
                  </a:cubicBezTo>
                  <a:cubicBezTo>
                    <a:pt x="90297" y="81153"/>
                    <a:pt x="88265" y="83693"/>
                    <a:pt x="85979" y="85979"/>
                  </a:cubicBezTo>
                  <a:cubicBezTo>
                    <a:pt x="83693" y="88265"/>
                    <a:pt x="81153" y="90424"/>
                    <a:pt x="78359" y="92202"/>
                  </a:cubicBezTo>
                  <a:cubicBezTo>
                    <a:pt x="75565" y="93980"/>
                    <a:pt x="72644" y="95631"/>
                    <a:pt x="69596" y="96901"/>
                  </a:cubicBezTo>
                  <a:cubicBezTo>
                    <a:pt x="66548" y="98171"/>
                    <a:pt x="63373" y="99060"/>
                    <a:pt x="60198" y="99822"/>
                  </a:cubicBezTo>
                  <a:cubicBezTo>
                    <a:pt x="57023" y="100584"/>
                    <a:pt x="53721" y="100838"/>
                    <a:pt x="50419" y="100838"/>
                  </a:cubicBezTo>
                  <a:cubicBezTo>
                    <a:pt x="47117" y="100838"/>
                    <a:pt x="43815" y="100457"/>
                    <a:pt x="40640" y="99822"/>
                  </a:cubicBezTo>
                  <a:cubicBezTo>
                    <a:pt x="37465" y="99187"/>
                    <a:pt x="34290" y="98171"/>
                    <a:pt x="31242" y="96901"/>
                  </a:cubicBezTo>
                  <a:cubicBezTo>
                    <a:pt x="28194" y="95631"/>
                    <a:pt x="25273" y="94107"/>
                    <a:pt x="22479" y="92202"/>
                  </a:cubicBezTo>
                  <a:cubicBezTo>
                    <a:pt x="19685" y="90297"/>
                    <a:pt x="17145" y="88265"/>
                    <a:pt x="14859" y="85979"/>
                  </a:cubicBezTo>
                  <a:cubicBezTo>
                    <a:pt x="12573" y="83693"/>
                    <a:pt x="10414" y="81153"/>
                    <a:pt x="8636" y="78359"/>
                  </a:cubicBezTo>
                  <a:cubicBezTo>
                    <a:pt x="6858" y="75565"/>
                    <a:pt x="5080" y="72771"/>
                    <a:pt x="3810" y="69723"/>
                  </a:cubicBezTo>
                  <a:cubicBezTo>
                    <a:pt x="2540" y="66675"/>
                    <a:pt x="1651" y="63500"/>
                    <a:pt x="1016" y="60198"/>
                  </a:cubicBezTo>
                  <a:cubicBezTo>
                    <a:pt x="381" y="56896"/>
                    <a:pt x="0" y="53721"/>
                    <a:pt x="0" y="50419"/>
                  </a:cubicBezTo>
                  <a:cubicBezTo>
                    <a:pt x="0" y="47117"/>
                    <a:pt x="381" y="43815"/>
                    <a:pt x="1016" y="40640"/>
                  </a:cubicBezTo>
                  <a:cubicBezTo>
                    <a:pt x="1651" y="37465"/>
                    <a:pt x="2667" y="34290"/>
                    <a:pt x="3937" y="31242"/>
                  </a:cubicBezTo>
                  <a:cubicBezTo>
                    <a:pt x="5207" y="28194"/>
                    <a:pt x="6731" y="25273"/>
                    <a:pt x="8636" y="22479"/>
                  </a:cubicBezTo>
                  <a:cubicBezTo>
                    <a:pt x="10541" y="19685"/>
                    <a:pt x="12573" y="17145"/>
                    <a:pt x="14859" y="14859"/>
                  </a:cubicBezTo>
                  <a:cubicBezTo>
                    <a:pt x="17145" y="12573"/>
                    <a:pt x="19685" y="10414"/>
                    <a:pt x="22479" y="8636"/>
                  </a:cubicBezTo>
                  <a:cubicBezTo>
                    <a:pt x="25273" y="6858"/>
                    <a:pt x="28067" y="5080"/>
                    <a:pt x="31115" y="3810"/>
                  </a:cubicBezTo>
                  <a:cubicBezTo>
                    <a:pt x="34163" y="2540"/>
                    <a:pt x="37338" y="1651"/>
                    <a:pt x="40513" y="889"/>
                  </a:cubicBezTo>
                  <a:cubicBezTo>
                    <a:pt x="43688" y="127"/>
                    <a:pt x="47117" y="0"/>
                    <a:pt x="50419" y="0"/>
                  </a:cubicBezTo>
                  <a:cubicBezTo>
                    <a:pt x="53721" y="0"/>
                    <a:pt x="57023" y="381"/>
                    <a:pt x="60198" y="1016"/>
                  </a:cubicBezTo>
                  <a:cubicBezTo>
                    <a:pt x="63373" y="1651"/>
                    <a:pt x="66548" y="2667"/>
                    <a:pt x="69596" y="3937"/>
                  </a:cubicBezTo>
                  <a:cubicBezTo>
                    <a:pt x="72644" y="5207"/>
                    <a:pt x="75565" y="6731"/>
                    <a:pt x="78359" y="8636"/>
                  </a:cubicBezTo>
                  <a:cubicBezTo>
                    <a:pt x="81153" y="10541"/>
                    <a:pt x="83693" y="12573"/>
                    <a:pt x="85979" y="14859"/>
                  </a:cubicBezTo>
                  <a:cubicBezTo>
                    <a:pt x="88265" y="17145"/>
                    <a:pt x="90424" y="19685"/>
                    <a:pt x="92202" y="22479"/>
                  </a:cubicBezTo>
                  <a:cubicBezTo>
                    <a:pt x="93980" y="25273"/>
                    <a:pt x="95631" y="28194"/>
                    <a:pt x="96901" y="31242"/>
                  </a:cubicBezTo>
                  <a:cubicBezTo>
                    <a:pt x="98171" y="34290"/>
                    <a:pt x="99060" y="37465"/>
                    <a:pt x="99822" y="40640"/>
                  </a:cubicBezTo>
                  <a:cubicBezTo>
                    <a:pt x="100584" y="43815"/>
                    <a:pt x="100838" y="47117"/>
                    <a:pt x="100838" y="50419"/>
                  </a:cubicBezTo>
                  <a:close/>
                </a:path>
              </a:pathLst>
            </a:custGeom>
            <a:solidFill>
              <a:srgbClr val="FFFFFF"/>
            </a:solidFill>
          </p:spPr>
          <p:txBody>
            <a:bodyPr/>
            <a:lstStyle/>
            <a:p>
              <a:endParaRPr lang="en-US"/>
            </a:p>
          </p:txBody>
        </p:sp>
      </p:grpSp>
      <p:grpSp>
        <p:nvGrpSpPr>
          <p:cNvPr id="13" name="Group 13"/>
          <p:cNvGrpSpPr>
            <a:grpSpLocks noChangeAspect="1"/>
          </p:cNvGrpSpPr>
          <p:nvPr/>
        </p:nvGrpSpPr>
        <p:grpSpPr>
          <a:xfrm>
            <a:off x="647519" y="7609494"/>
            <a:ext cx="100774" cy="100774"/>
            <a:chOff x="0" y="0"/>
            <a:chExt cx="100774" cy="100774"/>
          </a:xfrm>
        </p:grpSpPr>
        <p:sp>
          <p:nvSpPr>
            <p:cNvPr id="14" name="Freeform 14"/>
            <p:cNvSpPr/>
            <p:nvPr/>
          </p:nvSpPr>
          <p:spPr>
            <a:xfrm>
              <a:off x="0" y="0"/>
              <a:ext cx="100838" cy="100838"/>
            </a:xfrm>
            <a:custGeom>
              <a:avLst/>
              <a:gdLst/>
              <a:ahLst/>
              <a:cxnLst/>
              <a:rect l="l" t="t" r="r" b="b"/>
              <a:pathLst>
                <a:path w="100838" h="100838">
                  <a:moveTo>
                    <a:pt x="100838" y="50419"/>
                  </a:moveTo>
                  <a:cubicBezTo>
                    <a:pt x="100838" y="53721"/>
                    <a:pt x="100457" y="57023"/>
                    <a:pt x="99822" y="60198"/>
                  </a:cubicBezTo>
                  <a:cubicBezTo>
                    <a:pt x="99187" y="63373"/>
                    <a:pt x="98171" y="66548"/>
                    <a:pt x="96901" y="69596"/>
                  </a:cubicBezTo>
                  <a:cubicBezTo>
                    <a:pt x="95631" y="72644"/>
                    <a:pt x="94107" y="75565"/>
                    <a:pt x="92202" y="78359"/>
                  </a:cubicBezTo>
                  <a:cubicBezTo>
                    <a:pt x="90297" y="81153"/>
                    <a:pt x="88265" y="83693"/>
                    <a:pt x="85979" y="85979"/>
                  </a:cubicBezTo>
                  <a:cubicBezTo>
                    <a:pt x="83693" y="88265"/>
                    <a:pt x="81153" y="90424"/>
                    <a:pt x="78359" y="92202"/>
                  </a:cubicBezTo>
                  <a:cubicBezTo>
                    <a:pt x="75565" y="93980"/>
                    <a:pt x="72644" y="95631"/>
                    <a:pt x="69596" y="96901"/>
                  </a:cubicBezTo>
                  <a:cubicBezTo>
                    <a:pt x="66548" y="98171"/>
                    <a:pt x="63373" y="99060"/>
                    <a:pt x="60198" y="99822"/>
                  </a:cubicBezTo>
                  <a:cubicBezTo>
                    <a:pt x="57023" y="100584"/>
                    <a:pt x="53721" y="100838"/>
                    <a:pt x="50419" y="100838"/>
                  </a:cubicBezTo>
                  <a:cubicBezTo>
                    <a:pt x="47117" y="100838"/>
                    <a:pt x="43815" y="100457"/>
                    <a:pt x="40640" y="99822"/>
                  </a:cubicBezTo>
                  <a:cubicBezTo>
                    <a:pt x="37465" y="99187"/>
                    <a:pt x="34290" y="98171"/>
                    <a:pt x="31242" y="96901"/>
                  </a:cubicBezTo>
                  <a:cubicBezTo>
                    <a:pt x="28194" y="95631"/>
                    <a:pt x="25273" y="94107"/>
                    <a:pt x="22479" y="92202"/>
                  </a:cubicBezTo>
                  <a:cubicBezTo>
                    <a:pt x="19685" y="90297"/>
                    <a:pt x="17145" y="88265"/>
                    <a:pt x="14859" y="85979"/>
                  </a:cubicBezTo>
                  <a:cubicBezTo>
                    <a:pt x="12573" y="83693"/>
                    <a:pt x="10414" y="81153"/>
                    <a:pt x="8636" y="78359"/>
                  </a:cubicBezTo>
                  <a:cubicBezTo>
                    <a:pt x="6858" y="75565"/>
                    <a:pt x="5080" y="72771"/>
                    <a:pt x="3810" y="69723"/>
                  </a:cubicBezTo>
                  <a:cubicBezTo>
                    <a:pt x="2540" y="66675"/>
                    <a:pt x="1651" y="63500"/>
                    <a:pt x="1016" y="60198"/>
                  </a:cubicBezTo>
                  <a:cubicBezTo>
                    <a:pt x="381" y="56896"/>
                    <a:pt x="0" y="53721"/>
                    <a:pt x="0" y="50419"/>
                  </a:cubicBezTo>
                  <a:cubicBezTo>
                    <a:pt x="0" y="47117"/>
                    <a:pt x="381" y="43815"/>
                    <a:pt x="1016" y="40640"/>
                  </a:cubicBezTo>
                  <a:cubicBezTo>
                    <a:pt x="1651" y="37465"/>
                    <a:pt x="2667" y="34290"/>
                    <a:pt x="3937" y="31242"/>
                  </a:cubicBezTo>
                  <a:cubicBezTo>
                    <a:pt x="5207" y="28194"/>
                    <a:pt x="6731" y="25273"/>
                    <a:pt x="8636" y="22479"/>
                  </a:cubicBezTo>
                  <a:cubicBezTo>
                    <a:pt x="10541" y="19685"/>
                    <a:pt x="12573" y="17145"/>
                    <a:pt x="14859" y="14859"/>
                  </a:cubicBezTo>
                  <a:cubicBezTo>
                    <a:pt x="17145" y="12573"/>
                    <a:pt x="19685" y="10414"/>
                    <a:pt x="22479" y="8636"/>
                  </a:cubicBezTo>
                  <a:cubicBezTo>
                    <a:pt x="25273" y="6858"/>
                    <a:pt x="28067" y="5080"/>
                    <a:pt x="31115" y="3810"/>
                  </a:cubicBezTo>
                  <a:cubicBezTo>
                    <a:pt x="34163" y="2540"/>
                    <a:pt x="37338" y="1651"/>
                    <a:pt x="40513" y="889"/>
                  </a:cubicBezTo>
                  <a:cubicBezTo>
                    <a:pt x="43688" y="127"/>
                    <a:pt x="47117" y="0"/>
                    <a:pt x="50419" y="0"/>
                  </a:cubicBezTo>
                  <a:cubicBezTo>
                    <a:pt x="53721" y="0"/>
                    <a:pt x="57023" y="381"/>
                    <a:pt x="60198" y="1016"/>
                  </a:cubicBezTo>
                  <a:cubicBezTo>
                    <a:pt x="63373" y="1651"/>
                    <a:pt x="66548" y="2667"/>
                    <a:pt x="69596" y="3937"/>
                  </a:cubicBezTo>
                  <a:cubicBezTo>
                    <a:pt x="72644" y="5207"/>
                    <a:pt x="75565" y="6731"/>
                    <a:pt x="78359" y="8636"/>
                  </a:cubicBezTo>
                  <a:cubicBezTo>
                    <a:pt x="81153" y="10541"/>
                    <a:pt x="83693" y="12573"/>
                    <a:pt x="85979" y="14859"/>
                  </a:cubicBezTo>
                  <a:cubicBezTo>
                    <a:pt x="88265" y="17145"/>
                    <a:pt x="90424" y="19685"/>
                    <a:pt x="92202" y="22479"/>
                  </a:cubicBezTo>
                  <a:cubicBezTo>
                    <a:pt x="93980" y="25273"/>
                    <a:pt x="95631" y="28194"/>
                    <a:pt x="96901" y="31242"/>
                  </a:cubicBezTo>
                  <a:cubicBezTo>
                    <a:pt x="98171" y="34290"/>
                    <a:pt x="99060" y="37465"/>
                    <a:pt x="99822" y="40640"/>
                  </a:cubicBezTo>
                  <a:cubicBezTo>
                    <a:pt x="100584" y="43815"/>
                    <a:pt x="100838" y="47117"/>
                    <a:pt x="100838" y="50419"/>
                  </a:cubicBezTo>
                  <a:close/>
                </a:path>
              </a:pathLst>
            </a:custGeom>
            <a:solidFill>
              <a:srgbClr val="FFFFFF"/>
            </a:solidFill>
          </p:spPr>
          <p:txBody>
            <a:bodyPr/>
            <a:lstStyle/>
            <a:p>
              <a:endParaRPr lang="en-US"/>
            </a:p>
          </p:txBody>
        </p:sp>
      </p:grpSp>
      <p:grpSp>
        <p:nvGrpSpPr>
          <p:cNvPr id="15" name="Group 15"/>
          <p:cNvGrpSpPr>
            <a:grpSpLocks noChangeAspect="1"/>
          </p:cNvGrpSpPr>
          <p:nvPr/>
        </p:nvGrpSpPr>
        <p:grpSpPr>
          <a:xfrm>
            <a:off x="647519" y="8415690"/>
            <a:ext cx="100774" cy="100774"/>
            <a:chOff x="0" y="0"/>
            <a:chExt cx="100774" cy="100774"/>
          </a:xfrm>
        </p:grpSpPr>
        <p:sp>
          <p:nvSpPr>
            <p:cNvPr id="16" name="Freeform 16"/>
            <p:cNvSpPr/>
            <p:nvPr/>
          </p:nvSpPr>
          <p:spPr>
            <a:xfrm>
              <a:off x="0" y="0"/>
              <a:ext cx="100838" cy="100838"/>
            </a:xfrm>
            <a:custGeom>
              <a:avLst/>
              <a:gdLst/>
              <a:ahLst/>
              <a:cxnLst/>
              <a:rect l="l" t="t" r="r" b="b"/>
              <a:pathLst>
                <a:path w="100838" h="100838">
                  <a:moveTo>
                    <a:pt x="100838" y="50419"/>
                  </a:moveTo>
                  <a:cubicBezTo>
                    <a:pt x="100838" y="53721"/>
                    <a:pt x="100457" y="57023"/>
                    <a:pt x="99822" y="60198"/>
                  </a:cubicBezTo>
                  <a:cubicBezTo>
                    <a:pt x="99187" y="63373"/>
                    <a:pt x="98171" y="66548"/>
                    <a:pt x="96901" y="69596"/>
                  </a:cubicBezTo>
                  <a:cubicBezTo>
                    <a:pt x="95631" y="72644"/>
                    <a:pt x="94107" y="75565"/>
                    <a:pt x="92202" y="78359"/>
                  </a:cubicBezTo>
                  <a:cubicBezTo>
                    <a:pt x="90297" y="81153"/>
                    <a:pt x="88265" y="83693"/>
                    <a:pt x="85979" y="85979"/>
                  </a:cubicBezTo>
                  <a:cubicBezTo>
                    <a:pt x="83693" y="88265"/>
                    <a:pt x="81153" y="90424"/>
                    <a:pt x="78359" y="92202"/>
                  </a:cubicBezTo>
                  <a:cubicBezTo>
                    <a:pt x="75565" y="93980"/>
                    <a:pt x="72644" y="95631"/>
                    <a:pt x="69596" y="96901"/>
                  </a:cubicBezTo>
                  <a:cubicBezTo>
                    <a:pt x="66548" y="98171"/>
                    <a:pt x="63373" y="99060"/>
                    <a:pt x="60198" y="99822"/>
                  </a:cubicBezTo>
                  <a:cubicBezTo>
                    <a:pt x="57023" y="100584"/>
                    <a:pt x="53721" y="100838"/>
                    <a:pt x="50419" y="100838"/>
                  </a:cubicBezTo>
                  <a:cubicBezTo>
                    <a:pt x="47117" y="100838"/>
                    <a:pt x="43815" y="100457"/>
                    <a:pt x="40640" y="99822"/>
                  </a:cubicBezTo>
                  <a:cubicBezTo>
                    <a:pt x="37465" y="99187"/>
                    <a:pt x="34290" y="98171"/>
                    <a:pt x="31242" y="96901"/>
                  </a:cubicBezTo>
                  <a:cubicBezTo>
                    <a:pt x="28194" y="95631"/>
                    <a:pt x="25273" y="94107"/>
                    <a:pt x="22479" y="92202"/>
                  </a:cubicBezTo>
                  <a:cubicBezTo>
                    <a:pt x="19685" y="90297"/>
                    <a:pt x="17145" y="88265"/>
                    <a:pt x="14859" y="85979"/>
                  </a:cubicBezTo>
                  <a:cubicBezTo>
                    <a:pt x="12573" y="83693"/>
                    <a:pt x="10414" y="81153"/>
                    <a:pt x="8636" y="78359"/>
                  </a:cubicBezTo>
                  <a:cubicBezTo>
                    <a:pt x="6858" y="75565"/>
                    <a:pt x="5080" y="72771"/>
                    <a:pt x="3810" y="69723"/>
                  </a:cubicBezTo>
                  <a:cubicBezTo>
                    <a:pt x="2540" y="66675"/>
                    <a:pt x="1651" y="63500"/>
                    <a:pt x="1016" y="60198"/>
                  </a:cubicBezTo>
                  <a:cubicBezTo>
                    <a:pt x="381" y="56896"/>
                    <a:pt x="0" y="53721"/>
                    <a:pt x="0" y="50419"/>
                  </a:cubicBezTo>
                  <a:cubicBezTo>
                    <a:pt x="0" y="47117"/>
                    <a:pt x="381" y="43815"/>
                    <a:pt x="1016" y="40640"/>
                  </a:cubicBezTo>
                  <a:cubicBezTo>
                    <a:pt x="1651" y="37465"/>
                    <a:pt x="2667" y="34290"/>
                    <a:pt x="3937" y="31242"/>
                  </a:cubicBezTo>
                  <a:cubicBezTo>
                    <a:pt x="5207" y="28194"/>
                    <a:pt x="6731" y="25273"/>
                    <a:pt x="8636" y="22479"/>
                  </a:cubicBezTo>
                  <a:cubicBezTo>
                    <a:pt x="10541" y="19685"/>
                    <a:pt x="12573" y="17145"/>
                    <a:pt x="14859" y="14859"/>
                  </a:cubicBezTo>
                  <a:cubicBezTo>
                    <a:pt x="17145" y="12573"/>
                    <a:pt x="19685" y="10414"/>
                    <a:pt x="22479" y="8636"/>
                  </a:cubicBezTo>
                  <a:cubicBezTo>
                    <a:pt x="25273" y="6858"/>
                    <a:pt x="28067" y="5080"/>
                    <a:pt x="31115" y="3810"/>
                  </a:cubicBezTo>
                  <a:cubicBezTo>
                    <a:pt x="34163" y="2540"/>
                    <a:pt x="37338" y="1651"/>
                    <a:pt x="40513" y="889"/>
                  </a:cubicBezTo>
                  <a:cubicBezTo>
                    <a:pt x="43688" y="127"/>
                    <a:pt x="47117" y="0"/>
                    <a:pt x="50419" y="0"/>
                  </a:cubicBezTo>
                  <a:cubicBezTo>
                    <a:pt x="53721" y="0"/>
                    <a:pt x="57023" y="381"/>
                    <a:pt x="60198" y="1016"/>
                  </a:cubicBezTo>
                  <a:cubicBezTo>
                    <a:pt x="63373" y="1651"/>
                    <a:pt x="66548" y="2667"/>
                    <a:pt x="69596" y="3937"/>
                  </a:cubicBezTo>
                  <a:cubicBezTo>
                    <a:pt x="72644" y="5207"/>
                    <a:pt x="75565" y="6731"/>
                    <a:pt x="78359" y="8636"/>
                  </a:cubicBezTo>
                  <a:cubicBezTo>
                    <a:pt x="81153" y="10541"/>
                    <a:pt x="83693" y="12573"/>
                    <a:pt x="85979" y="14859"/>
                  </a:cubicBezTo>
                  <a:cubicBezTo>
                    <a:pt x="88265" y="17145"/>
                    <a:pt x="90424" y="19685"/>
                    <a:pt x="92202" y="22479"/>
                  </a:cubicBezTo>
                  <a:cubicBezTo>
                    <a:pt x="93980" y="25273"/>
                    <a:pt x="95631" y="28194"/>
                    <a:pt x="96901" y="31242"/>
                  </a:cubicBezTo>
                  <a:cubicBezTo>
                    <a:pt x="98171" y="34290"/>
                    <a:pt x="99060" y="37465"/>
                    <a:pt x="99822" y="40640"/>
                  </a:cubicBezTo>
                  <a:cubicBezTo>
                    <a:pt x="100584" y="43815"/>
                    <a:pt x="100838" y="47117"/>
                    <a:pt x="100838" y="50419"/>
                  </a:cubicBezTo>
                  <a:close/>
                </a:path>
              </a:pathLst>
            </a:custGeom>
            <a:solidFill>
              <a:srgbClr val="FFFFFF"/>
            </a:solidFill>
          </p:spPr>
          <p:txBody>
            <a:bodyPr/>
            <a:lstStyle/>
            <a:p>
              <a:endParaRPr lang="en-US"/>
            </a:p>
          </p:txBody>
        </p:sp>
      </p:grpSp>
      <p:sp>
        <p:nvSpPr>
          <p:cNvPr id="17" name="Freeform 17"/>
          <p:cNvSpPr/>
          <p:nvPr/>
        </p:nvSpPr>
        <p:spPr>
          <a:xfrm>
            <a:off x="9349921" y="-101289"/>
            <a:ext cx="9131492" cy="10138553"/>
          </a:xfrm>
          <a:custGeom>
            <a:avLst/>
            <a:gdLst/>
            <a:ahLst/>
            <a:cxnLst/>
            <a:rect l="l" t="t" r="r" b="b"/>
            <a:pathLst>
              <a:path w="9131492" h="10138553">
                <a:moveTo>
                  <a:pt x="0" y="0"/>
                </a:moveTo>
                <a:lnTo>
                  <a:pt x="9131492" y="0"/>
                </a:lnTo>
                <a:lnTo>
                  <a:pt x="9131492" y="10138553"/>
                </a:lnTo>
                <a:lnTo>
                  <a:pt x="0" y="101385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8"/>
          <p:cNvGrpSpPr/>
          <p:nvPr/>
        </p:nvGrpSpPr>
        <p:grpSpPr>
          <a:xfrm>
            <a:off x="14721011" y="129759"/>
            <a:ext cx="1533525" cy="1495425"/>
            <a:chOff x="0" y="0"/>
            <a:chExt cx="2044700" cy="1993900"/>
          </a:xfrm>
        </p:grpSpPr>
        <p:sp>
          <p:nvSpPr>
            <p:cNvPr id="19" name="Freeform 19"/>
            <p:cNvSpPr/>
            <p:nvPr/>
          </p:nvSpPr>
          <p:spPr>
            <a:xfrm>
              <a:off x="0" y="0"/>
              <a:ext cx="2044700" cy="1993900"/>
            </a:xfrm>
            <a:custGeom>
              <a:avLst/>
              <a:gdLst/>
              <a:ahLst/>
              <a:cxnLst/>
              <a:rect l="l" t="t" r="r" b="b"/>
              <a:pathLst>
                <a:path w="2044700" h="1993900">
                  <a:moveTo>
                    <a:pt x="774700" y="0"/>
                  </a:moveTo>
                  <a:cubicBezTo>
                    <a:pt x="346837" y="0"/>
                    <a:pt x="0" y="346837"/>
                    <a:pt x="0" y="774700"/>
                  </a:cubicBezTo>
                  <a:lnTo>
                    <a:pt x="0" y="1222248"/>
                  </a:lnTo>
                  <a:cubicBezTo>
                    <a:pt x="0" y="1626870"/>
                    <a:pt x="310261" y="1959102"/>
                    <a:pt x="705866" y="1993900"/>
                  </a:cubicBezTo>
                  <a:lnTo>
                    <a:pt x="1340993" y="1993900"/>
                  </a:lnTo>
                  <a:cubicBezTo>
                    <a:pt x="1717548" y="1960753"/>
                    <a:pt x="2016760" y="1658239"/>
                    <a:pt x="2044700" y="1280287"/>
                  </a:cubicBezTo>
                  <a:lnTo>
                    <a:pt x="2044700" y="716661"/>
                  </a:lnTo>
                  <a:cubicBezTo>
                    <a:pt x="2014982" y="315976"/>
                    <a:pt x="1680464" y="0"/>
                    <a:pt x="1272159" y="0"/>
                  </a:cubicBezTo>
                  <a:close/>
                </a:path>
              </a:pathLst>
            </a:custGeom>
            <a:blipFill>
              <a:blip r:embed="rId5"/>
              <a:stretch>
                <a:fillRect/>
              </a:stretch>
            </a:blipFill>
          </p:spPr>
          <p:txBody>
            <a:bodyPr/>
            <a:lstStyle/>
            <a:p>
              <a:endParaRPr lang="en-US"/>
            </a:p>
          </p:txBody>
        </p:sp>
      </p:grpSp>
      <p:sp>
        <p:nvSpPr>
          <p:cNvPr id="20" name="TextBox 20"/>
          <p:cNvSpPr txBox="1"/>
          <p:nvPr/>
        </p:nvSpPr>
        <p:spPr>
          <a:xfrm>
            <a:off x="259928" y="1378144"/>
            <a:ext cx="3348009" cy="471779"/>
          </a:xfrm>
          <a:prstGeom prst="rect">
            <a:avLst/>
          </a:prstGeom>
        </p:spPr>
        <p:txBody>
          <a:bodyPr lIns="0" tIns="0" rIns="0" bIns="0" rtlCol="0" anchor="t">
            <a:spAutoFit/>
          </a:bodyPr>
          <a:lstStyle/>
          <a:p>
            <a:pPr algn="l">
              <a:lnSpc>
                <a:spcPts val="3175"/>
              </a:lnSpc>
            </a:pPr>
            <a:r>
              <a:rPr lang="en-US" sz="2929" spc="79">
                <a:solidFill>
                  <a:srgbClr val="FFFFFF"/>
                </a:solidFill>
                <a:latin typeface="Ballpoint"/>
                <a:ea typeface="Ballpoint"/>
                <a:cs typeface="Ballpoint"/>
                <a:sym typeface="Ballpoint"/>
              </a:rPr>
              <a:t>Access IXL through Colegia:</a:t>
            </a:r>
          </a:p>
        </p:txBody>
      </p:sp>
      <p:sp>
        <p:nvSpPr>
          <p:cNvPr id="21" name="TextBox 21"/>
          <p:cNvSpPr txBox="1"/>
          <p:nvPr/>
        </p:nvSpPr>
        <p:spPr>
          <a:xfrm>
            <a:off x="892435" y="2184340"/>
            <a:ext cx="8164744" cy="7712183"/>
          </a:xfrm>
          <a:prstGeom prst="rect">
            <a:avLst/>
          </a:prstGeom>
        </p:spPr>
        <p:txBody>
          <a:bodyPr lIns="0" tIns="0" rIns="0" bIns="0" rtlCol="0" anchor="t">
            <a:spAutoFit/>
          </a:bodyPr>
          <a:lstStyle/>
          <a:p>
            <a:pPr algn="l">
              <a:lnSpc>
                <a:spcPts val="3175"/>
              </a:lnSpc>
            </a:pPr>
            <a:r>
              <a:rPr lang="en-US" sz="2929" spc="79">
                <a:solidFill>
                  <a:srgbClr val="FFFFFF"/>
                </a:solidFill>
                <a:latin typeface="Ballpoint"/>
                <a:ea typeface="Ballpoint"/>
                <a:cs typeface="Ballpoint"/>
                <a:sym typeface="Ballpoint"/>
              </a:rPr>
              <a:t>Enter the Colgeia page. Colegia is the platform used by the school for students and teachers to access applications for homework and more! Upon entering, you will see the "Dashboard" screen, where you will see all the icons such as, "Email", "Calendar", "My Classes, "My App", etc. Under My Apps- you will find the IXL application. Click on IXL. If you have difficulty logging in through Colegia, the link to log in directly to IXL will be shared, You just have to enter the students Username/password . You will go directly to IXL, where you will find the homework assigned by teachers under "From Your teacher", and "Recent Skills", "Recommendations". If you notice that there are some icons: a pyramid, a book, a laboratory flask, or a world globe. These represent each subject-class. If you want to see only the Math homework, you will click on the pyramid, if you want to see only the Reading homework, click on the book, and Social Sciences is the world globe!</a:t>
            </a:r>
          </a:p>
        </p:txBody>
      </p:sp>
      <p:sp>
        <p:nvSpPr>
          <p:cNvPr id="22" name="TextBox 22"/>
          <p:cNvSpPr txBox="1"/>
          <p:nvPr/>
        </p:nvSpPr>
        <p:spPr>
          <a:xfrm>
            <a:off x="12163825" y="1855067"/>
            <a:ext cx="3323949" cy="480384"/>
          </a:xfrm>
          <a:prstGeom prst="rect">
            <a:avLst/>
          </a:prstGeom>
        </p:spPr>
        <p:txBody>
          <a:bodyPr lIns="0" tIns="0" rIns="0" bIns="0" rtlCol="0" anchor="t">
            <a:spAutoFit/>
          </a:bodyPr>
          <a:lstStyle/>
          <a:p>
            <a:pPr algn="l">
              <a:lnSpc>
                <a:spcPts val="3600"/>
              </a:lnSpc>
            </a:pPr>
            <a:r>
              <a:rPr lang="en-US" sz="2571">
                <a:solidFill>
                  <a:srgbClr val="2A282B"/>
                </a:solidFill>
                <a:latin typeface="Ballpoint"/>
                <a:ea typeface="Ballpoint"/>
                <a:cs typeface="Ballpoint"/>
                <a:sym typeface="Ballpoint"/>
              </a:rPr>
              <a:t>Accede a IXL a través de Colegia:</a:t>
            </a:r>
          </a:p>
        </p:txBody>
      </p:sp>
      <p:sp>
        <p:nvSpPr>
          <p:cNvPr id="23" name="TextBox 23"/>
          <p:cNvSpPr txBox="1"/>
          <p:nvPr/>
        </p:nvSpPr>
        <p:spPr>
          <a:xfrm>
            <a:off x="10059554" y="2564051"/>
            <a:ext cx="7918807" cy="7290890"/>
          </a:xfrm>
          <a:prstGeom prst="rect">
            <a:avLst/>
          </a:prstGeom>
        </p:spPr>
        <p:txBody>
          <a:bodyPr lIns="0" tIns="0" rIns="0" bIns="0" rtlCol="0" anchor="t">
            <a:spAutoFit/>
          </a:bodyPr>
          <a:lstStyle/>
          <a:p>
            <a:pPr algn="just">
              <a:lnSpc>
                <a:spcPts val="3613"/>
              </a:lnSpc>
            </a:pPr>
            <a:r>
              <a:rPr lang="en-US" sz="2580" spc="5">
                <a:solidFill>
                  <a:srgbClr val="2A282B"/>
                </a:solidFill>
                <a:latin typeface="Ballpoint"/>
                <a:ea typeface="Ballpoint"/>
                <a:cs typeface="Ballpoint"/>
                <a:sym typeface="Ballpoint"/>
              </a:rPr>
              <a:t>Ingresa a la página de la Universidad. Colegia es la plataforma utilizada por la escuela para que estudiantes y profesores accedan a aplicaciones para tareas y más. </a:t>
            </a:r>
          </a:p>
          <a:p>
            <a:pPr algn="just">
              <a:lnSpc>
                <a:spcPts val="3613"/>
              </a:lnSpc>
            </a:pPr>
            <a:r>
              <a:rPr lang="en-US" sz="2580" spc="5">
                <a:solidFill>
                  <a:srgbClr val="2A282B"/>
                </a:solidFill>
                <a:latin typeface="Ballpoint"/>
                <a:ea typeface="Ballpoint"/>
                <a:cs typeface="Ballpoint"/>
                <a:sym typeface="Ballpoint"/>
              </a:rPr>
              <a:t>Al ingresar, verás la pantalla "Dashboard", donde verás todos los íconos como, "Correo electrónico", "Calendario", "Mis clases, "Mi aplicación", etc. En Mis aplicaciones encontrará la aplicación IXL. Haga clic en IXL.</a:t>
            </a:r>
          </a:p>
          <a:p>
            <a:pPr algn="just">
              <a:lnSpc>
                <a:spcPts val="3613"/>
              </a:lnSpc>
            </a:pPr>
            <a:r>
              <a:rPr lang="en-US" sz="2580" spc="5">
                <a:solidFill>
                  <a:srgbClr val="2A282B"/>
                </a:solidFill>
                <a:latin typeface="Ballpoint"/>
                <a:ea typeface="Ballpoint"/>
                <a:cs typeface="Ballpoint"/>
                <a:sym typeface="Ballpoint"/>
              </a:rPr>
              <a:t> Si tiene dificultades para iniciar sesión a través de Colegia, se compartirá el enlace para iniciar sesión directamente en IXL. Solo debe ingresar el nombre de usuario/contraseña del estudiante.</a:t>
            </a:r>
          </a:p>
          <a:p>
            <a:pPr algn="just">
              <a:lnSpc>
                <a:spcPts val="3613"/>
              </a:lnSpc>
            </a:pPr>
            <a:r>
              <a:rPr lang="en-US" sz="2580" spc="5">
                <a:solidFill>
                  <a:srgbClr val="2A282B"/>
                </a:solidFill>
                <a:latin typeface="Ballpoint"/>
                <a:ea typeface="Ballpoint"/>
                <a:cs typeface="Ballpoint"/>
                <a:sym typeface="Ballpoint"/>
              </a:rPr>
              <a:t> Irás directamente a IXL, donde encontrarás las tareas asignadas por los profesores en "De tu profesor", "Habilidades recientes" y "Recomendaciones".</a:t>
            </a:r>
          </a:p>
          <a:p>
            <a:pPr algn="just">
              <a:lnSpc>
                <a:spcPts val="3613"/>
              </a:lnSpc>
            </a:pPr>
            <a:r>
              <a:rPr lang="en-US" sz="2580" spc="5">
                <a:solidFill>
                  <a:srgbClr val="2A282B"/>
                </a:solidFill>
                <a:latin typeface="Ballpoint"/>
                <a:ea typeface="Ballpoint"/>
                <a:cs typeface="Ballpoint"/>
                <a:sym typeface="Ballpoint"/>
              </a:rPr>
              <a:t> Si notas que hay algunos íconos: una pirámide, un libro, un matraz de laboratorio o un globo terráqueo. Estos representan cada clase de materia. Si quieres ver solo la tarea de Matemáticas, harás clic en la pirámide, si quieres ver solo la tarea de Lectura, haz clic en el libro, ¡y Ciencias Sociales es el globo terráqueo!</a:t>
            </a:r>
          </a:p>
        </p:txBody>
      </p:sp>
      <p:sp>
        <p:nvSpPr>
          <p:cNvPr id="24" name="TextBox 24"/>
          <p:cNvSpPr txBox="1"/>
          <p:nvPr/>
        </p:nvSpPr>
        <p:spPr>
          <a:xfrm>
            <a:off x="1230726" y="437093"/>
            <a:ext cx="14840255" cy="795033"/>
          </a:xfrm>
          <a:prstGeom prst="rect">
            <a:avLst/>
          </a:prstGeom>
        </p:spPr>
        <p:txBody>
          <a:bodyPr lIns="0" tIns="0" rIns="0" bIns="0" rtlCol="0" anchor="t">
            <a:spAutoFit/>
          </a:bodyPr>
          <a:lstStyle/>
          <a:p>
            <a:pPr algn="l">
              <a:lnSpc>
                <a:spcPts val="6579"/>
              </a:lnSpc>
            </a:pPr>
            <a:r>
              <a:rPr lang="en-US" sz="4699" b="1">
                <a:solidFill>
                  <a:srgbClr val="FAFF00"/>
                </a:solidFill>
                <a:latin typeface="Canva Sans Bold"/>
                <a:ea typeface="Canva Sans Bold"/>
                <a:cs typeface="Canva Sans Bold"/>
                <a:sym typeface="Canva Sans Bold"/>
              </a:rPr>
              <a:t>IXL-Login via                      </a:t>
            </a:r>
            <a:r>
              <a:rPr lang="en-US" sz="4699" b="1">
                <a:solidFill>
                  <a:srgbClr val="E1261C"/>
                </a:solidFill>
                <a:latin typeface="Canva Sans Bold"/>
                <a:ea typeface="Canva Sans Bold"/>
                <a:cs typeface="Canva Sans Bold"/>
                <a:sym typeface="Canva Sans Bold"/>
              </a:rPr>
              <a:t>Pasos para Ingresar en </a:t>
            </a:r>
            <a:r>
              <a:rPr lang="en-US" sz="4699" b="1">
                <a:solidFill>
                  <a:srgbClr val="FAFF00"/>
                </a:solidFill>
                <a:latin typeface="Canva Sans Bold"/>
                <a:ea typeface="Canva Sans Bold"/>
                <a:cs typeface="Canva Sans Bold"/>
                <a:sym typeface="Canva Sans Bold"/>
              </a:rPr>
              <a:t> </a:t>
            </a:r>
          </a:p>
        </p:txBody>
      </p:sp>
      <p:sp>
        <p:nvSpPr>
          <p:cNvPr id="25" name="TextBox 25"/>
          <p:cNvSpPr txBox="1"/>
          <p:nvPr/>
        </p:nvSpPr>
        <p:spPr>
          <a:xfrm>
            <a:off x="12884496" y="839676"/>
            <a:ext cx="1555556" cy="930202"/>
          </a:xfrm>
          <a:prstGeom prst="rect">
            <a:avLst/>
          </a:prstGeom>
        </p:spPr>
        <p:txBody>
          <a:bodyPr lIns="0" tIns="0" rIns="0" bIns="0" rtlCol="0" anchor="t">
            <a:spAutoFit/>
          </a:bodyPr>
          <a:lstStyle/>
          <a:p>
            <a:pPr algn="l">
              <a:lnSpc>
                <a:spcPts val="6999"/>
              </a:lnSpc>
            </a:pPr>
            <a:r>
              <a:rPr lang="en-US" sz="4999">
                <a:solidFill>
                  <a:srgbClr val="FFFFFF"/>
                </a:solidFill>
                <a:latin typeface="Ballpoint"/>
                <a:ea typeface="Ballpoint"/>
                <a:cs typeface="Ballpoint"/>
                <a:sym typeface="Ballpoint"/>
              </a:rPr>
              <a:t>Español</a:t>
            </a:r>
            <a:r>
              <a:rPr lang="en-US" sz="4999">
                <a:solidFill>
                  <a:srgbClr val="000000"/>
                </a:solidFill>
                <a:latin typeface="Ballpoint"/>
                <a:ea typeface="Ballpoint"/>
                <a:cs typeface="Ballpoint"/>
                <a:sym typeface="Ballpoint"/>
              </a:rPr>
              <a:t>:</a:t>
            </a:r>
          </a:p>
        </p:txBody>
      </p:sp>
      <p:sp>
        <p:nvSpPr>
          <p:cNvPr id="26" name="Freeform 26"/>
          <p:cNvSpPr/>
          <p:nvPr/>
        </p:nvSpPr>
        <p:spPr>
          <a:xfrm>
            <a:off x="5025075" y="238738"/>
            <a:ext cx="2907707" cy="1277467"/>
          </a:xfrm>
          <a:custGeom>
            <a:avLst/>
            <a:gdLst/>
            <a:ahLst/>
            <a:cxnLst/>
            <a:rect l="l" t="t" r="r" b="b"/>
            <a:pathLst>
              <a:path w="2907707" h="1277467">
                <a:moveTo>
                  <a:pt x="0" y="0"/>
                </a:moveTo>
                <a:lnTo>
                  <a:pt x="2907707" y="0"/>
                </a:lnTo>
                <a:lnTo>
                  <a:pt x="2907707" y="1277467"/>
                </a:lnTo>
                <a:lnTo>
                  <a:pt x="0" y="1277467"/>
                </a:lnTo>
                <a:lnTo>
                  <a:pt x="0" y="0"/>
                </a:lnTo>
                <a:close/>
              </a:path>
            </a:pathLst>
          </a:custGeom>
          <a:blipFill>
            <a:blip r:embed="rId6"/>
            <a:stretch>
              <a:fillRect t="-68411" b="-59203"/>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09005"/>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sp>
        <p:nvSpPr>
          <p:cNvPr id="3" name="Freeform 3"/>
          <p:cNvSpPr/>
          <p:nvPr/>
        </p:nvSpPr>
        <p:spPr>
          <a:xfrm>
            <a:off x="196425" y="1658255"/>
            <a:ext cx="9352140" cy="8395449"/>
          </a:xfrm>
          <a:custGeom>
            <a:avLst/>
            <a:gdLst/>
            <a:ahLst/>
            <a:cxnLst/>
            <a:rect l="l" t="t" r="r" b="b"/>
            <a:pathLst>
              <a:path w="9352140" h="8395449">
                <a:moveTo>
                  <a:pt x="0" y="0"/>
                </a:moveTo>
                <a:lnTo>
                  <a:pt x="9352140" y="0"/>
                </a:lnTo>
                <a:lnTo>
                  <a:pt x="9352140" y="8395449"/>
                </a:lnTo>
                <a:lnTo>
                  <a:pt x="0" y="8395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9837763" y="1658255"/>
            <a:ext cx="8190233" cy="8522189"/>
          </a:xfrm>
          <a:custGeom>
            <a:avLst/>
            <a:gdLst/>
            <a:ahLst/>
            <a:cxnLst/>
            <a:rect l="l" t="t" r="r" b="b"/>
            <a:pathLst>
              <a:path w="8190233" h="8522189">
                <a:moveTo>
                  <a:pt x="0" y="0"/>
                </a:moveTo>
                <a:lnTo>
                  <a:pt x="8190233" y="0"/>
                </a:lnTo>
                <a:lnTo>
                  <a:pt x="8190233" y="8522189"/>
                </a:lnTo>
                <a:lnTo>
                  <a:pt x="0" y="85221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10171347" y="1847479"/>
            <a:ext cx="2540260" cy="462420"/>
          </a:xfrm>
          <a:prstGeom prst="rect">
            <a:avLst/>
          </a:prstGeom>
        </p:spPr>
        <p:txBody>
          <a:bodyPr lIns="0" tIns="0" rIns="0" bIns="0" rtlCol="0" anchor="t">
            <a:spAutoFit/>
          </a:bodyPr>
          <a:lstStyle/>
          <a:p>
            <a:pPr algn="l">
              <a:lnSpc>
                <a:spcPts val="3519"/>
              </a:lnSpc>
            </a:pPr>
            <a:r>
              <a:rPr lang="en-US" sz="2513" spc="67">
                <a:solidFill>
                  <a:srgbClr val="2A282B"/>
                </a:solidFill>
                <a:latin typeface="Ballpoint"/>
                <a:ea typeface="Ballpoint"/>
                <a:cs typeface="Ballpoint"/>
                <a:sym typeface="Ballpoint"/>
              </a:rPr>
              <a:t>Aksè IXL atravè Colegia:</a:t>
            </a:r>
          </a:p>
        </p:txBody>
      </p:sp>
      <p:sp>
        <p:nvSpPr>
          <p:cNvPr id="6" name="TextBox 6"/>
          <p:cNvSpPr txBox="1"/>
          <p:nvPr/>
        </p:nvSpPr>
        <p:spPr>
          <a:xfrm>
            <a:off x="10473614" y="2623880"/>
            <a:ext cx="7549782" cy="7296683"/>
          </a:xfrm>
          <a:prstGeom prst="rect">
            <a:avLst/>
          </a:prstGeom>
        </p:spPr>
        <p:txBody>
          <a:bodyPr lIns="0" tIns="0" rIns="0" bIns="0" rtlCol="0" anchor="t">
            <a:spAutoFit/>
          </a:bodyPr>
          <a:lstStyle/>
          <a:p>
            <a:pPr algn="l">
              <a:lnSpc>
                <a:spcPts val="3000"/>
              </a:lnSpc>
            </a:pPr>
            <a:r>
              <a:rPr lang="en-US" sz="2742" spc="74">
                <a:solidFill>
                  <a:srgbClr val="2A282B"/>
                </a:solidFill>
                <a:latin typeface="Ballpoint"/>
                <a:ea typeface="Ballpoint"/>
                <a:cs typeface="Ballpoint"/>
                <a:sym typeface="Ballpoint"/>
              </a:rPr>
              <a:t>Antre nan paj Colgeia. Colegia se platfòm lekòl la itilize pou elèv yo ak pwofesè yo jwenn aksè nan aplikasyon pou fè devwa ak plis ankò! Lè w ap antre, ou pral wè ekran "Dashboard" la, kote ou pral wè tout ikon yo tankou, "Imèl", "Kalandriye", "Klas mwen yo, "Aplikasyon mwen an", elatriye. Anba My Apps- w ap jwenn aplikasyon IXL la. Klike sou IXL. Si w gen difikilte pou w konekte atravè Colegia, yo pral pataje lyen pou w konekte dirèkteman nan IXL, Ou jis bezwen antre non itilizatè/modpas elèv yo. W ap ale dirèkteman nan IXL, kote w ap jwenn devwa pwofesè yo bay yo anba "From Your teacher", ak "Recent Skills", "Rekòmandasyon". Si w remake gen kèk ikon: yon piramid, yon liv, yon flakon laboratwa, oswa yon glòb mondyal. Sa yo reprezante chak matyè-klas. Si w vle wè sèlman devwa Matematik la, w ap klike sou piramid la, si w vle wè sèlman devwa Lekti a, klike sou liv la, epi Syans Sosyal se glòb mondyal la!</a:t>
            </a:r>
          </a:p>
        </p:txBody>
      </p:sp>
      <p:sp>
        <p:nvSpPr>
          <p:cNvPr id="7" name="TextBox 7"/>
          <p:cNvSpPr txBox="1"/>
          <p:nvPr/>
        </p:nvSpPr>
        <p:spPr>
          <a:xfrm>
            <a:off x="324907" y="92667"/>
            <a:ext cx="7821122" cy="1348746"/>
          </a:xfrm>
          <a:prstGeom prst="rect">
            <a:avLst/>
          </a:prstGeom>
        </p:spPr>
        <p:txBody>
          <a:bodyPr lIns="0" tIns="0" rIns="0" bIns="0" rtlCol="0" anchor="t">
            <a:spAutoFit/>
          </a:bodyPr>
          <a:lstStyle/>
          <a:p>
            <a:pPr algn="l">
              <a:lnSpc>
                <a:spcPts val="5459"/>
              </a:lnSpc>
            </a:pPr>
            <a:r>
              <a:rPr lang="en-US" sz="3899" b="1">
                <a:solidFill>
                  <a:srgbClr val="7AD031"/>
                </a:solidFill>
                <a:latin typeface="Canva Sans Bold"/>
                <a:ea typeface="Canva Sans Bold"/>
                <a:cs typeface="Canva Sans Bold"/>
                <a:sym typeface="Canva Sans Bold"/>
              </a:rPr>
              <a:t>Processo de login em </a:t>
            </a:r>
          </a:p>
          <a:p>
            <a:pPr algn="l">
              <a:lnSpc>
                <a:spcPts val="5459"/>
              </a:lnSpc>
            </a:pPr>
            <a:r>
              <a:rPr lang="en-US" sz="3899" b="1">
                <a:solidFill>
                  <a:srgbClr val="FAFF00"/>
                </a:solidFill>
                <a:latin typeface="Canva Sans Bold"/>
                <a:ea typeface="Canva Sans Bold"/>
                <a:cs typeface="Canva Sans Bold"/>
                <a:sym typeface="Canva Sans Bold"/>
              </a:rPr>
              <a:t> </a:t>
            </a:r>
            <a:r>
              <a:rPr lang="en-US" sz="3899" b="1">
                <a:solidFill>
                  <a:srgbClr val="7AD031"/>
                </a:solidFill>
                <a:latin typeface="Canva Sans Bold"/>
                <a:ea typeface="Canva Sans Bold"/>
                <a:cs typeface="Canva Sans Bold"/>
                <a:sym typeface="Canva Sans Bold"/>
              </a:rPr>
              <a:t>atraves de</a:t>
            </a:r>
            <a:r>
              <a:rPr lang="en-US" sz="3899" b="1">
                <a:solidFill>
                  <a:srgbClr val="FAFF00"/>
                </a:solidFill>
                <a:latin typeface="Canva Sans Bold"/>
                <a:ea typeface="Canva Sans Bold"/>
                <a:cs typeface="Canva Sans Bold"/>
                <a:sym typeface="Canva Sans Bold"/>
              </a:rPr>
              <a:t> </a:t>
            </a:r>
          </a:p>
        </p:txBody>
      </p:sp>
      <p:sp>
        <p:nvSpPr>
          <p:cNvPr id="8" name="TextBox 8"/>
          <p:cNvSpPr txBox="1"/>
          <p:nvPr/>
        </p:nvSpPr>
        <p:spPr>
          <a:xfrm>
            <a:off x="324907" y="1874653"/>
            <a:ext cx="3557721" cy="502939"/>
          </a:xfrm>
          <a:prstGeom prst="rect">
            <a:avLst/>
          </a:prstGeom>
        </p:spPr>
        <p:txBody>
          <a:bodyPr lIns="0" tIns="0" rIns="0" bIns="0" rtlCol="0" anchor="t">
            <a:spAutoFit/>
          </a:bodyPr>
          <a:lstStyle/>
          <a:p>
            <a:pPr algn="l">
              <a:lnSpc>
                <a:spcPts val="3751"/>
              </a:lnSpc>
            </a:pPr>
            <a:r>
              <a:rPr lang="en-US" sz="2726">
                <a:solidFill>
                  <a:srgbClr val="FFFFFF"/>
                </a:solidFill>
                <a:latin typeface="Ballpoint"/>
                <a:ea typeface="Ballpoint"/>
                <a:cs typeface="Ballpoint"/>
                <a:sym typeface="Ballpoint"/>
              </a:rPr>
              <a:t> </a:t>
            </a:r>
            <a:r>
              <a:rPr lang="en-US" sz="2726">
                <a:solidFill>
                  <a:srgbClr val="000000"/>
                </a:solidFill>
                <a:latin typeface="Ballpoint"/>
                <a:ea typeface="Ballpoint"/>
                <a:cs typeface="Ballpoint"/>
                <a:sym typeface="Ballpoint"/>
              </a:rPr>
              <a:t>Acesse o IXL através do Colegia:</a:t>
            </a:r>
          </a:p>
        </p:txBody>
      </p:sp>
      <p:sp>
        <p:nvSpPr>
          <p:cNvPr id="9" name="TextBox 9"/>
          <p:cNvSpPr txBox="1"/>
          <p:nvPr/>
        </p:nvSpPr>
        <p:spPr>
          <a:xfrm>
            <a:off x="913524" y="2350903"/>
            <a:ext cx="8639975" cy="7646699"/>
          </a:xfrm>
          <a:prstGeom prst="rect">
            <a:avLst/>
          </a:prstGeom>
        </p:spPr>
        <p:txBody>
          <a:bodyPr lIns="0" tIns="0" rIns="0" bIns="0" rtlCol="0" anchor="t">
            <a:spAutoFit/>
          </a:bodyPr>
          <a:lstStyle/>
          <a:p>
            <a:pPr algn="l">
              <a:lnSpc>
                <a:spcPts val="3751"/>
              </a:lnSpc>
            </a:pPr>
            <a:r>
              <a:rPr lang="en-US" sz="2726">
                <a:solidFill>
                  <a:srgbClr val="000000"/>
                </a:solidFill>
                <a:latin typeface="Ballpoint"/>
                <a:ea typeface="Ballpoint"/>
                <a:cs typeface="Ballpoint"/>
                <a:sym typeface="Ballpoint"/>
              </a:rPr>
              <a:t>Entre na página da Colgeia. Colegia é a plataforma utilizada pela escola para que alunos e professores acessem aplicativos para trabalhos de casa e muito mais! Ao entrar, você verá a tela “Dashboard”, onde verá todos os ícones como, “E- mail”, “Calendário”, “Minhas Aulas”, “Meu Aplicativo”, etc. Em Meus aplicativos, você encontrará o aplicativo IXL. Clique em IXL. Caso tenha dificuldade para fazer login no Colegia, o link para fazer login diretamente no IXL será compartilhado, bastando inserir o nome de usuário/senha do aluno. Você irá diretamente para o IXL, onde encontrará os trabalhos de casa atribuídos pelos professores em "Do seu professor" e "Habilidades recentes", "Recomendações". Se você notar que existem alguns ícones: uma pirâmide, um livro, um frasco de laboratório ou um globo mundial. Eles representam cada classe disciplinar. Se quiser ver apenas o dever de matemática, você vai clicar na pirâmide, se quiser ver apenas o dever de leitura, clicar no livro, e Ciências Sociais é o globo mundial!</a:t>
            </a:r>
          </a:p>
        </p:txBody>
      </p:sp>
      <p:sp>
        <p:nvSpPr>
          <p:cNvPr id="10" name="TextBox 10"/>
          <p:cNvSpPr txBox="1"/>
          <p:nvPr/>
        </p:nvSpPr>
        <p:spPr>
          <a:xfrm>
            <a:off x="7345521" y="1295467"/>
            <a:ext cx="1997640" cy="883043"/>
          </a:xfrm>
          <a:prstGeom prst="rect">
            <a:avLst/>
          </a:prstGeom>
        </p:spPr>
        <p:txBody>
          <a:bodyPr lIns="0" tIns="0" rIns="0" bIns="0" rtlCol="0" anchor="t">
            <a:spAutoFit/>
          </a:bodyPr>
          <a:lstStyle/>
          <a:p>
            <a:pPr algn="l">
              <a:lnSpc>
                <a:spcPts val="6453"/>
              </a:lnSpc>
            </a:pPr>
            <a:r>
              <a:rPr lang="en-US" sz="4609">
                <a:solidFill>
                  <a:srgbClr val="FFFFFF"/>
                </a:solidFill>
                <a:latin typeface="Ballpoint"/>
                <a:ea typeface="Ballpoint"/>
                <a:cs typeface="Ballpoint"/>
                <a:sym typeface="Ballpoint"/>
              </a:rPr>
              <a:t>Portugues</a:t>
            </a:r>
          </a:p>
        </p:txBody>
      </p:sp>
      <p:sp>
        <p:nvSpPr>
          <p:cNvPr id="11" name="TextBox 11"/>
          <p:cNvSpPr txBox="1"/>
          <p:nvPr/>
        </p:nvSpPr>
        <p:spPr>
          <a:xfrm>
            <a:off x="15545824" y="1269963"/>
            <a:ext cx="2742176" cy="856350"/>
          </a:xfrm>
          <a:prstGeom prst="rect">
            <a:avLst/>
          </a:prstGeom>
        </p:spPr>
        <p:txBody>
          <a:bodyPr lIns="0" tIns="0" rIns="0" bIns="0" rtlCol="0" anchor="t">
            <a:spAutoFit/>
          </a:bodyPr>
          <a:lstStyle/>
          <a:p>
            <a:pPr algn="l">
              <a:lnSpc>
                <a:spcPts val="6349"/>
              </a:lnSpc>
            </a:pPr>
            <a:r>
              <a:rPr lang="en-US" sz="4535">
                <a:solidFill>
                  <a:srgbClr val="FFFFFF"/>
                </a:solidFill>
                <a:latin typeface="Ballpoint"/>
                <a:ea typeface="Ballpoint"/>
                <a:cs typeface="Ballpoint"/>
                <a:sym typeface="Ballpoint"/>
              </a:rPr>
              <a:t>Haitian Creole</a:t>
            </a:r>
          </a:p>
        </p:txBody>
      </p:sp>
      <p:sp>
        <p:nvSpPr>
          <p:cNvPr id="12" name="Freeform 12"/>
          <p:cNvSpPr/>
          <p:nvPr/>
        </p:nvSpPr>
        <p:spPr>
          <a:xfrm>
            <a:off x="3048688" y="741067"/>
            <a:ext cx="2373560" cy="840988"/>
          </a:xfrm>
          <a:custGeom>
            <a:avLst/>
            <a:gdLst/>
            <a:ahLst/>
            <a:cxnLst/>
            <a:rect l="l" t="t" r="r" b="b"/>
            <a:pathLst>
              <a:path w="2373560" h="840988">
                <a:moveTo>
                  <a:pt x="0" y="0"/>
                </a:moveTo>
                <a:lnTo>
                  <a:pt x="2373561" y="0"/>
                </a:lnTo>
                <a:lnTo>
                  <a:pt x="2373561" y="840988"/>
                </a:lnTo>
                <a:lnTo>
                  <a:pt x="0" y="840988"/>
                </a:lnTo>
                <a:lnTo>
                  <a:pt x="0" y="0"/>
                </a:lnTo>
                <a:close/>
              </a:path>
            </a:pathLst>
          </a:custGeom>
          <a:blipFill>
            <a:blip r:embed="rId7"/>
            <a:stretch>
              <a:fillRect t="-84827" b="-97407"/>
            </a:stretch>
          </a:blipFill>
        </p:spPr>
        <p:txBody>
          <a:bodyPr/>
          <a:lstStyle/>
          <a:p>
            <a:endParaRPr lang="en-US"/>
          </a:p>
        </p:txBody>
      </p:sp>
      <p:sp>
        <p:nvSpPr>
          <p:cNvPr id="13" name="TextBox 13"/>
          <p:cNvSpPr txBox="1"/>
          <p:nvPr/>
        </p:nvSpPr>
        <p:spPr>
          <a:xfrm>
            <a:off x="10223032" y="170678"/>
            <a:ext cx="7419694" cy="2007832"/>
          </a:xfrm>
          <a:prstGeom prst="rect">
            <a:avLst/>
          </a:prstGeom>
        </p:spPr>
        <p:txBody>
          <a:bodyPr lIns="0" tIns="0" rIns="0" bIns="0" rtlCol="0" anchor="t">
            <a:spAutoFit/>
          </a:bodyPr>
          <a:lstStyle/>
          <a:p>
            <a:pPr algn="l">
              <a:lnSpc>
                <a:spcPts val="5370"/>
              </a:lnSpc>
              <a:spcBef>
                <a:spcPct val="0"/>
              </a:spcBef>
            </a:pPr>
            <a:r>
              <a:rPr lang="en-US" sz="3900" b="1">
                <a:solidFill>
                  <a:srgbClr val="CB6CE6"/>
                </a:solidFill>
                <a:latin typeface="Canva Sans Bold"/>
                <a:ea typeface="Canva Sans Bold"/>
                <a:cs typeface="Canva Sans Bold"/>
                <a:sym typeface="Canva Sans Bold"/>
              </a:rPr>
              <a:t> Pwosesis pou konekte ak </a:t>
            </a:r>
          </a:p>
          <a:p>
            <a:pPr algn="l">
              <a:lnSpc>
                <a:spcPts val="5370"/>
              </a:lnSpc>
              <a:spcBef>
                <a:spcPct val="0"/>
              </a:spcBef>
            </a:pPr>
            <a:r>
              <a:rPr lang="en-US" sz="3900" b="1">
                <a:solidFill>
                  <a:srgbClr val="CB6CE6"/>
                </a:solidFill>
                <a:latin typeface="Canva Sans Bold"/>
                <a:ea typeface="Canva Sans Bold"/>
                <a:cs typeface="Canva Sans Bold"/>
                <a:sym typeface="Canva Sans Bold"/>
              </a:rPr>
              <a:t> via</a:t>
            </a:r>
          </a:p>
          <a:p>
            <a:pPr algn="l">
              <a:lnSpc>
                <a:spcPts val="5370"/>
              </a:lnSpc>
              <a:spcBef>
                <a:spcPct val="0"/>
              </a:spcBef>
            </a:pPr>
            <a:r>
              <a:rPr lang="en-US" sz="3900" b="1">
                <a:solidFill>
                  <a:srgbClr val="000000"/>
                </a:solidFill>
                <a:latin typeface="Canva Sans Bold"/>
                <a:ea typeface="Canva Sans Bold"/>
                <a:cs typeface="Canva Sans Bold"/>
                <a:sym typeface="Canva Sans Bold"/>
              </a:rPr>
              <a:t> </a:t>
            </a:r>
          </a:p>
        </p:txBody>
      </p:sp>
      <p:sp>
        <p:nvSpPr>
          <p:cNvPr id="14" name="Freeform 14"/>
          <p:cNvSpPr/>
          <p:nvPr/>
        </p:nvSpPr>
        <p:spPr>
          <a:xfrm>
            <a:off x="11266434" y="805140"/>
            <a:ext cx="2373560" cy="776915"/>
          </a:xfrm>
          <a:custGeom>
            <a:avLst/>
            <a:gdLst/>
            <a:ahLst/>
            <a:cxnLst/>
            <a:rect l="l" t="t" r="r" b="b"/>
            <a:pathLst>
              <a:path w="2373560" h="776915">
                <a:moveTo>
                  <a:pt x="0" y="0"/>
                </a:moveTo>
                <a:lnTo>
                  <a:pt x="2373561" y="0"/>
                </a:lnTo>
                <a:lnTo>
                  <a:pt x="2373561" y="776915"/>
                </a:lnTo>
                <a:lnTo>
                  <a:pt x="0" y="776915"/>
                </a:lnTo>
                <a:lnTo>
                  <a:pt x="0" y="0"/>
                </a:lnTo>
                <a:close/>
              </a:path>
            </a:pathLst>
          </a:custGeom>
          <a:blipFill>
            <a:blip r:embed="rId7"/>
            <a:stretch>
              <a:fillRect t="-100070" b="-105440"/>
            </a:stretch>
          </a:blipFill>
        </p:spPr>
        <p:txBody>
          <a:bodyPr/>
          <a:lstStyle/>
          <a:p>
            <a:endParaRPr lang="en-US"/>
          </a:p>
        </p:txBody>
      </p:sp>
      <p:grpSp>
        <p:nvGrpSpPr>
          <p:cNvPr id="15" name="Group 15"/>
          <p:cNvGrpSpPr/>
          <p:nvPr/>
        </p:nvGrpSpPr>
        <p:grpSpPr>
          <a:xfrm>
            <a:off x="5630427" y="-54012"/>
            <a:ext cx="1110297" cy="1082712"/>
            <a:chOff x="0" y="0"/>
            <a:chExt cx="2044700" cy="1993900"/>
          </a:xfrm>
        </p:grpSpPr>
        <p:sp>
          <p:nvSpPr>
            <p:cNvPr id="16" name="Freeform 16"/>
            <p:cNvSpPr/>
            <p:nvPr/>
          </p:nvSpPr>
          <p:spPr>
            <a:xfrm>
              <a:off x="0" y="0"/>
              <a:ext cx="2044700" cy="1993900"/>
            </a:xfrm>
            <a:custGeom>
              <a:avLst/>
              <a:gdLst/>
              <a:ahLst/>
              <a:cxnLst/>
              <a:rect l="l" t="t" r="r" b="b"/>
              <a:pathLst>
                <a:path w="2044700" h="1993900">
                  <a:moveTo>
                    <a:pt x="774700" y="0"/>
                  </a:moveTo>
                  <a:cubicBezTo>
                    <a:pt x="346837" y="0"/>
                    <a:pt x="0" y="346837"/>
                    <a:pt x="0" y="774700"/>
                  </a:cubicBezTo>
                  <a:lnTo>
                    <a:pt x="0" y="1222248"/>
                  </a:lnTo>
                  <a:cubicBezTo>
                    <a:pt x="0" y="1626870"/>
                    <a:pt x="310261" y="1959102"/>
                    <a:pt x="705866" y="1993900"/>
                  </a:cubicBezTo>
                  <a:lnTo>
                    <a:pt x="1340993" y="1993900"/>
                  </a:lnTo>
                  <a:cubicBezTo>
                    <a:pt x="1717548" y="1960753"/>
                    <a:pt x="2016760" y="1658239"/>
                    <a:pt x="2044700" y="1280287"/>
                  </a:cubicBezTo>
                  <a:lnTo>
                    <a:pt x="2044700" y="716661"/>
                  </a:lnTo>
                  <a:cubicBezTo>
                    <a:pt x="2014982" y="315976"/>
                    <a:pt x="1680464" y="0"/>
                    <a:pt x="1272159" y="0"/>
                  </a:cubicBezTo>
                  <a:close/>
                </a:path>
              </a:pathLst>
            </a:custGeom>
            <a:blipFill>
              <a:blip r:embed="rId8"/>
              <a:stretch>
                <a:fillRect/>
              </a:stretch>
            </a:blipFill>
          </p:spPr>
          <p:txBody>
            <a:bodyPr/>
            <a:lstStyle/>
            <a:p>
              <a:endParaRPr lang="en-US"/>
            </a:p>
          </p:txBody>
        </p:sp>
      </p:grpSp>
      <p:grpSp>
        <p:nvGrpSpPr>
          <p:cNvPr id="17" name="Group 17"/>
          <p:cNvGrpSpPr/>
          <p:nvPr/>
        </p:nvGrpSpPr>
        <p:grpSpPr>
          <a:xfrm>
            <a:off x="16551784" y="0"/>
            <a:ext cx="1090943" cy="1063838"/>
            <a:chOff x="0" y="0"/>
            <a:chExt cx="2044700" cy="1993900"/>
          </a:xfrm>
        </p:grpSpPr>
        <p:sp>
          <p:nvSpPr>
            <p:cNvPr id="18" name="Freeform 18"/>
            <p:cNvSpPr/>
            <p:nvPr/>
          </p:nvSpPr>
          <p:spPr>
            <a:xfrm>
              <a:off x="0" y="0"/>
              <a:ext cx="2044700" cy="1993900"/>
            </a:xfrm>
            <a:custGeom>
              <a:avLst/>
              <a:gdLst/>
              <a:ahLst/>
              <a:cxnLst/>
              <a:rect l="l" t="t" r="r" b="b"/>
              <a:pathLst>
                <a:path w="2044700" h="1993900">
                  <a:moveTo>
                    <a:pt x="774700" y="0"/>
                  </a:moveTo>
                  <a:cubicBezTo>
                    <a:pt x="346837" y="0"/>
                    <a:pt x="0" y="346837"/>
                    <a:pt x="0" y="774700"/>
                  </a:cubicBezTo>
                  <a:lnTo>
                    <a:pt x="0" y="1222248"/>
                  </a:lnTo>
                  <a:cubicBezTo>
                    <a:pt x="0" y="1626870"/>
                    <a:pt x="310261" y="1959102"/>
                    <a:pt x="705866" y="1993900"/>
                  </a:cubicBezTo>
                  <a:lnTo>
                    <a:pt x="1340993" y="1993900"/>
                  </a:lnTo>
                  <a:cubicBezTo>
                    <a:pt x="1717548" y="1960753"/>
                    <a:pt x="2016760" y="1658239"/>
                    <a:pt x="2044700" y="1280287"/>
                  </a:cubicBezTo>
                  <a:lnTo>
                    <a:pt x="2044700" y="716661"/>
                  </a:lnTo>
                  <a:cubicBezTo>
                    <a:pt x="2014982" y="315976"/>
                    <a:pt x="1680464" y="0"/>
                    <a:pt x="1272159" y="0"/>
                  </a:cubicBezTo>
                  <a:close/>
                </a:path>
              </a:pathLst>
            </a:custGeom>
            <a:blipFill>
              <a:blip r:embed="rId8"/>
              <a:stretch>
                <a:fillRect/>
              </a:stretch>
            </a:blipFill>
          </p:spPr>
          <p:txBody>
            <a:bodyPr/>
            <a:lstStyle/>
            <a:p>
              <a:endParaRPr 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0" y="7999771"/>
            <a:ext cx="1714481" cy="1925336"/>
            <a:chOff x="0" y="0"/>
            <a:chExt cx="1714487" cy="1925333"/>
          </a:xfrm>
        </p:grpSpPr>
        <p:sp>
          <p:nvSpPr>
            <p:cNvPr id="4" name="Freeform 4"/>
            <p:cNvSpPr/>
            <p:nvPr/>
          </p:nvSpPr>
          <p:spPr>
            <a:xfrm>
              <a:off x="0" y="0"/>
              <a:ext cx="1714754" cy="1925447"/>
            </a:xfrm>
            <a:custGeom>
              <a:avLst/>
              <a:gdLst/>
              <a:ahLst/>
              <a:cxnLst/>
              <a:rect l="l" t="t" r="r" b="b"/>
              <a:pathLst>
                <a:path w="1714754" h="1925447">
                  <a:moveTo>
                    <a:pt x="1084961" y="0"/>
                  </a:moveTo>
                  <a:cubicBezTo>
                    <a:pt x="1082421" y="0"/>
                    <a:pt x="1081151" y="1651"/>
                    <a:pt x="1079500" y="3048"/>
                  </a:cubicBezTo>
                  <a:cubicBezTo>
                    <a:pt x="1053719" y="24384"/>
                    <a:pt x="1028446" y="49022"/>
                    <a:pt x="1006856" y="71120"/>
                  </a:cubicBezTo>
                  <a:cubicBezTo>
                    <a:pt x="985266" y="93218"/>
                    <a:pt x="967105" y="112522"/>
                    <a:pt x="954532" y="122682"/>
                  </a:cubicBezTo>
                  <a:cubicBezTo>
                    <a:pt x="928116" y="144272"/>
                    <a:pt x="903478" y="166624"/>
                    <a:pt x="878332" y="187706"/>
                  </a:cubicBezTo>
                  <a:cubicBezTo>
                    <a:pt x="853186" y="208788"/>
                    <a:pt x="827278" y="228219"/>
                    <a:pt x="799211" y="242189"/>
                  </a:cubicBezTo>
                  <a:cubicBezTo>
                    <a:pt x="774954" y="254127"/>
                    <a:pt x="751967" y="265557"/>
                    <a:pt x="729234" y="274828"/>
                  </a:cubicBezTo>
                  <a:cubicBezTo>
                    <a:pt x="723519" y="276860"/>
                    <a:pt x="717931" y="279527"/>
                    <a:pt x="712343" y="281559"/>
                  </a:cubicBezTo>
                  <a:lnTo>
                    <a:pt x="703961" y="284480"/>
                  </a:lnTo>
                  <a:cubicBezTo>
                    <a:pt x="701167" y="285496"/>
                    <a:pt x="698373" y="286639"/>
                    <a:pt x="695579" y="287274"/>
                  </a:cubicBezTo>
                  <a:lnTo>
                    <a:pt x="687197" y="289687"/>
                  </a:lnTo>
                  <a:lnTo>
                    <a:pt x="683006" y="290957"/>
                  </a:lnTo>
                  <a:cubicBezTo>
                    <a:pt x="681609" y="291338"/>
                    <a:pt x="680212" y="291592"/>
                    <a:pt x="678815" y="291846"/>
                  </a:cubicBezTo>
                  <a:lnTo>
                    <a:pt x="670433" y="293624"/>
                  </a:lnTo>
                  <a:cubicBezTo>
                    <a:pt x="669036" y="293878"/>
                    <a:pt x="667639" y="294259"/>
                    <a:pt x="666115" y="294513"/>
                  </a:cubicBezTo>
                  <a:lnTo>
                    <a:pt x="661289" y="295148"/>
                  </a:lnTo>
                  <a:cubicBezTo>
                    <a:pt x="654812" y="295910"/>
                    <a:pt x="648208" y="296926"/>
                    <a:pt x="641731" y="297942"/>
                  </a:cubicBezTo>
                  <a:cubicBezTo>
                    <a:pt x="635127" y="298704"/>
                    <a:pt x="628523" y="298958"/>
                    <a:pt x="621792" y="299593"/>
                  </a:cubicBezTo>
                  <a:lnTo>
                    <a:pt x="611759" y="300355"/>
                  </a:lnTo>
                  <a:lnTo>
                    <a:pt x="601726" y="300355"/>
                  </a:lnTo>
                  <a:lnTo>
                    <a:pt x="591566" y="300355"/>
                  </a:lnTo>
                  <a:cubicBezTo>
                    <a:pt x="591439" y="300355"/>
                    <a:pt x="591185" y="300355"/>
                    <a:pt x="591058" y="300355"/>
                  </a:cubicBezTo>
                  <a:cubicBezTo>
                    <a:pt x="589788" y="300355"/>
                    <a:pt x="588391" y="300355"/>
                    <a:pt x="587121" y="300355"/>
                  </a:cubicBezTo>
                  <a:cubicBezTo>
                    <a:pt x="585216" y="300355"/>
                    <a:pt x="583311" y="300355"/>
                    <a:pt x="581406" y="300101"/>
                  </a:cubicBezTo>
                  <a:cubicBezTo>
                    <a:pt x="554228" y="299085"/>
                    <a:pt x="526669" y="294767"/>
                    <a:pt x="499618" y="287782"/>
                  </a:cubicBezTo>
                  <a:cubicBezTo>
                    <a:pt x="473837" y="280162"/>
                    <a:pt x="447675" y="272415"/>
                    <a:pt x="421513" y="263652"/>
                  </a:cubicBezTo>
                  <a:cubicBezTo>
                    <a:pt x="395351" y="254508"/>
                    <a:pt x="369316" y="244094"/>
                    <a:pt x="344043" y="231648"/>
                  </a:cubicBezTo>
                  <a:cubicBezTo>
                    <a:pt x="299847" y="209296"/>
                    <a:pt x="256794" y="183515"/>
                    <a:pt x="215138" y="154940"/>
                  </a:cubicBezTo>
                  <a:cubicBezTo>
                    <a:pt x="173228" y="126492"/>
                    <a:pt x="132588" y="95631"/>
                    <a:pt x="93218" y="62738"/>
                  </a:cubicBezTo>
                  <a:cubicBezTo>
                    <a:pt x="79883" y="51562"/>
                    <a:pt x="66548" y="40259"/>
                    <a:pt x="53213" y="29083"/>
                  </a:cubicBezTo>
                  <a:cubicBezTo>
                    <a:pt x="50673" y="26924"/>
                    <a:pt x="47244" y="24511"/>
                    <a:pt x="43307" y="24511"/>
                  </a:cubicBezTo>
                  <a:cubicBezTo>
                    <a:pt x="41529" y="24511"/>
                    <a:pt x="39497" y="25019"/>
                    <a:pt x="37465" y="26289"/>
                  </a:cubicBezTo>
                  <a:cubicBezTo>
                    <a:pt x="30099" y="30607"/>
                    <a:pt x="33909" y="36449"/>
                    <a:pt x="35433" y="40513"/>
                  </a:cubicBezTo>
                  <a:cubicBezTo>
                    <a:pt x="38354" y="48133"/>
                    <a:pt x="61214" y="84836"/>
                    <a:pt x="90551" y="125222"/>
                  </a:cubicBezTo>
                  <a:cubicBezTo>
                    <a:pt x="105156" y="145415"/>
                    <a:pt x="121412" y="166497"/>
                    <a:pt x="137033" y="185039"/>
                  </a:cubicBezTo>
                  <a:cubicBezTo>
                    <a:pt x="144907" y="194310"/>
                    <a:pt x="152527" y="203073"/>
                    <a:pt x="159766" y="210820"/>
                  </a:cubicBezTo>
                  <a:cubicBezTo>
                    <a:pt x="167005" y="218567"/>
                    <a:pt x="173736" y="225425"/>
                    <a:pt x="179705" y="230759"/>
                  </a:cubicBezTo>
                  <a:cubicBezTo>
                    <a:pt x="235585" y="281940"/>
                    <a:pt x="299720" y="325882"/>
                    <a:pt x="370967" y="357505"/>
                  </a:cubicBezTo>
                  <a:cubicBezTo>
                    <a:pt x="418846" y="379095"/>
                    <a:pt x="469646" y="396240"/>
                    <a:pt x="522478" y="406019"/>
                  </a:cubicBezTo>
                  <a:cubicBezTo>
                    <a:pt x="548767" y="411226"/>
                    <a:pt x="575945" y="413512"/>
                    <a:pt x="602869" y="414274"/>
                  </a:cubicBezTo>
                  <a:cubicBezTo>
                    <a:pt x="604266" y="414274"/>
                    <a:pt x="605536" y="414274"/>
                    <a:pt x="606933" y="414274"/>
                  </a:cubicBezTo>
                  <a:cubicBezTo>
                    <a:pt x="612394" y="414274"/>
                    <a:pt x="617855" y="414020"/>
                    <a:pt x="623189" y="413893"/>
                  </a:cubicBezTo>
                  <a:cubicBezTo>
                    <a:pt x="629920" y="413639"/>
                    <a:pt x="636778" y="413639"/>
                    <a:pt x="643509" y="413004"/>
                  </a:cubicBezTo>
                  <a:lnTo>
                    <a:pt x="663702" y="410718"/>
                  </a:lnTo>
                  <a:lnTo>
                    <a:pt x="673735" y="409448"/>
                  </a:lnTo>
                  <a:cubicBezTo>
                    <a:pt x="677037" y="409067"/>
                    <a:pt x="680720" y="408178"/>
                    <a:pt x="684276" y="407543"/>
                  </a:cubicBezTo>
                  <a:cubicBezTo>
                    <a:pt x="710184" y="402971"/>
                    <a:pt x="734568" y="394970"/>
                    <a:pt x="757809" y="385699"/>
                  </a:cubicBezTo>
                  <a:cubicBezTo>
                    <a:pt x="781050" y="376428"/>
                    <a:pt x="802767" y="364998"/>
                    <a:pt x="823341" y="352425"/>
                  </a:cubicBezTo>
                  <a:cubicBezTo>
                    <a:pt x="864489" y="327279"/>
                    <a:pt x="900557" y="296799"/>
                    <a:pt x="932180" y="262890"/>
                  </a:cubicBezTo>
                  <a:cubicBezTo>
                    <a:pt x="947039" y="246761"/>
                    <a:pt x="961390" y="230378"/>
                    <a:pt x="975233" y="213741"/>
                  </a:cubicBezTo>
                  <a:cubicBezTo>
                    <a:pt x="988949" y="196977"/>
                    <a:pt x="1002411" y="180213"/>
                    <a:pt x="1015238" y="162941"/>
                  </a:cubicBezTo>
                  <a:cubicBezTo>
                    <a:pt x="1041019" y="128524"/>
                    <a:pt x="1065022" y="93218"/>
                    <a:pt x="1086866" y="56769"/>
                  </a:cubicBezTo>
                  <a:cubicBezTo>
                    <a:pt x="1093851" y="45212"/>
                    <a:pt x="1098677" y="32131"/>
                    <a:pt x="1103757" y="19558"/>
                  </a:cubicBezTo>
                  <a:cubicBezTo>
                    <a:pt x="1105408" y="15367"/>
                    <a:pt x="1103884" y="9652"/>
                    <a:pt x="1093343" y="3429"/>
                  </a:cubicBezTo>
                  <a:cubicBezTo>
                    <a:pt x="1089279" y="889"/>
                    <a:pt x="1086739" y="127"/>
                    <a:pt x="1084834" y="127"/>
                  </a:cubicBezTo>
                  <a:close/>
                  <a:moveTo>
                    <a:pt x="1443228" y="292735"/>
                  </a:moveTo>
                  <a:cubicBezTo>
                    <a:pt x="1440688" y="292735"/>
                    <a:pt x="1438529" y="294005"/>
                    <a:pt x="1436751" y="294767"/>
                  </a:cubicBezTo>
                  <a:cubicBezTo>
                    <a:pt x="1430274" y="297434"/>
                    <a:pt x="1400429" y="317881"/>
                    <a:pt x="1367663" y="344043"/>
                  </a:cubicBezTo>
                  <a:cubicBezTo>
                    <a:pt x="1335024" y="370078"/>
                    <a:pt x="1299591" y="402717"/>
                    <a:pt x="1283208" y="424688"/>
                  </a:cubicBezTo>
                  <a:cubicBezTo>
                    <a:pt x="1273556" y="437515"/>
                    <a:pt x="1264158" y="450723"/>
                    <a:pt x="1255776" y="464693"/>
                  </a:cubicBezTo>
                  <a:cubicBezTo>
                    <a:pt x="1251585" y="471678"/>
                    <a:pt x="1247267" y="478663"/>
                    <a:pt x="1243330" y="485902"/>
                  </a:cubicBezTo>
                  <a:lnTo>
                    <a:pt x="1237488" y="496824"/>
                  </a:lnTo>
                  <a:cubicBezTo>
                    <a:pt x="1235583" y="500507"/>
                    <a:pt x="1233805" y="504317"/>
                    <a:pt x="1232027" y="508000"/>
                  </a:cubicBezTo>
                  <a:cubicBezTo>
                    <a:pt x="1217676" y="537845"/>
                    <a:pt x="1206246" y="570103"/>
                    <a:pt x="1199134" y="604139"/>
                  </a:cubicBezTo>
                  <a:cubicBezTo>
                    <a:pt x="1197737" y="609854"/>
                    <a:pt x="1196975" y="615696"/>
                    <a:pt x="1195959" y="621538"/>
                  </a:cubicBezTo>
                  <a:cubicBezTo>
                    <a:pt x="1194943" y="627380"/>
                    <a:pt x="1193927" y="633222"/>
                    <a:pt x="1193419" y="639191"/>
                  </a:cubicBezTo>
                  <a:lnTo>
                    <a:pt x="1191641" y="657098"/>
                  </a:lnTo>
                  <a:cubicBezTo>
                    <a:pt x="1191387" y="663194"/>
                    <a:pt x="1191133" y="669290"/>
                    <a:pt x="1191006" y="675386"/>
                  </a:cubicBezTo>
                  <a:cubicBezTo>
                    <a:pt x="1190752" y="699897"/>
                    <a:pt x="1192530" y="724916"/>
                    <a:pt x="1198626" y="749427"/>
                  </a:cubicBezTo>
                  <a:cubicBezTo>
                    <a:pt x="1199388" y="752475"/>
                    <a:pt x="1199896" y="755523"/>
                    <a:pt x="1200785" y="758571"/>
                  </a:cubicBezTo>
                  <a:lnTo>
                    <a:pt x="1203579" y="767588"/>
                  </a:lnTo>
                  <a:lnTo>
                    <a:pt x="1206500" y="776605"/>
                  </a:lnTo>
                  <a:cubicBezTo>
                    <a:pt x="1207516" y="779653"/>
                    <a:pt x="1208405" y="782574"/>
                    <a:pt x="1209802" y="785622"/>
                  </a:cubicBezTo>
                  <a:cubicBezTo>
                    <a:pt x="1212342" y="791718"/>
                    <a:pt x="1215009" y="797814"/>
                    <a:pt x="1217803" y="803783"/>
                  </a:cubicBezTo>
                  <a:cubicBezTo>
                    <a:pt x="1220851" y="809498"/>
                    <a:pt x="1223899" y="814959"/>
                    <a:pt x="1227074" y="820547"/>
                  </a:cubicBezTo>
                  <a:cubicBezTo>
                    <a:pt x="1228598" y="823341"/>
                    <a:pt x="1230249" y="826008"/>
                    <a:pt x="1232027" y="828548"/>
                  </a:cubicBezTo>
                  <a:lnTo>
                    <a:pt x="1237234" y="836168"/>
                  </a:lnTo>
                  <a:lnTo>
                    <a:pt x="1242568" y="843661"/>
                  </a:lnTo>
                  <a:cubicBezTo>
                    <a:pt x="1244346" y="846074"/>
                    <a:pt x="1246378" y="848360"/>
                    <a:pt x="1248283" y="850646"/>
                  </a:cubicBezTo>
                  <a:cubicBezTo>
                    <a:pt x="1252093" y="855218"/>
                    <a:pt x="1255903" y="859917"/>
                    <a:pt x="1259967" y="864235"/>
                  </a:cubicBezTo>
                  <a:cubicBezTo>
                    <a:pt x="1264031" y="868553"/>
                    <a:pt x="1268095" y="872617"/>
                    <a:pt x="1272286" y="876681"/>
                  </a:cubicBezTo>
                  <a:cubicBezTo>
                    <a:pt x="1275969" y="880491"/>
                    <a:pt x="1280033" y="883793"/>
                    <a:pt x="1283716" y="887349"/>
                  </a:cubicBezTo>
                  <a:cubicBezTo>
                    <a:pt x="1287526" y="890778"/>
                    <a:pt x="1291336" y="894461"/>
                    <a:pt x="1295273" y="897636"/>
                  </a:cubicBezTo>
                  <a:cubicBezTo>
                    <a:pt x="1303020" y="904113"/>
                    <a:pt x="1310640" y="910971"/>
                    <a:pt x="1318641" y="916940"/>
                  </a:cubicBezTo>
                  <a:cubicBezTo>
                    <a:pt x="1322578" y="919988"/>
                    <a:pt x="1326388" y="923163"/>
                    <a:pt x="1330325" y="926211"/>
                  </a:cubicBezTo>
                  <a:lnTo>
                    <a:pt x="1342263" y="934974"/>
                  </a:lnTo>
                  <a:cubicBezTo>
                    <a:pt x="1350137" y="940943"/>
                    <a:pt x="1358265" y="946277"/>
                    <a:pt x="1366266" y="951865"/>
                  </a:cubicBezTo>
                  <a:cubicBezTo>
                    <a:pt x="1398524" y="973582"/>
                    <a:pt x="1432052" y="992124"/>
                    <a:pt x="1467231" y="1006983"/>
                  </a:cubicBezTo>
                  <a:cubicBezTo>
                    <a:pt x="1500505" y="1020953"/>
                    <a:pt x="1533525" y="1034161"/>
                    <a:pt x="1566672" y="1046607"/>
                  </a:cubicBezTo>
                  <a:cubicBezTo>
                    <a:pt x="1599819" y="1059053"/>
                    <a:pt x="1633093" y="1070483"/>
                    <a:pt x="1666748" y="1080770"/>
                  </a:cubicBezTo>
                  <a:cubicBezTo>
                    <a:pt x="1677416" y="1083945"/>
                    <a:pt x="1689100" y="1084834"/>
                    <a:pt x="1700403" y="1085977"/>
                  </a:cubicBezTo>
                  <a:cubicBezTo>
                    <a:pt x="1700657" y="1085977"/>
                    <a:pt x="1700784" y="1085977"/>
                    <a:pt x="1701038" y="1085977"/>
                  </a:cubicBezTo>
                  <a:cubicBezTo>
                    <a:pt x="1704721" y="1085977"/>
                    <a:pt x="1709293" y="1082294"/>
                    <a:pt x="1713484" y="1070356"/>
                  </a:cubicBezTo>
                  <a:cubicBezTo>
                    <a:pt x="1713992" y="1068832"/>
                    <a:pt x="1714500" y="1067562"/>
                    <a:pt x="1714754" y="1066419"/>
                  </a:cubicBezTo>
                  <a:lnTo>
                    <a:pt x="1714754" y="1066419"/>
                  </a:lnTo>
                  <a:lnTo>
                    <a:pt x="1714754" y="1058164"/>
                  </a:lnTo>
                  <a:lnTo>
                    <a:pt x="1714754" y="1058164"/>
                  </a:lnTo>
                  <a:cubicBezTo>
                    <a:pt x="1714119" y="1057275"/>
                    <a:pt x="1713230" y="1056767"/>
                    <a:pt x="1712468" y="1056005"/>
                  </a:cubicBezTo>
                  <a:cubicBezTo>
                    <a:pt x="1691767" y="1036320"/>
                    <a:pt x="1667764" y="1019048"/>
                    <a:pt x="1646174" y="1005205"/>
                  </a:cubicBezTo>
                  <a:cubicBezTo>
                    <a:pt x="1624584" y="991362"/>
                    <a:pt x="1605280" y="980440"/>
                    <a:pt x="1594612" y="972058"/>
                  </a:cubicBezTo>
                  <a:cubicBezTo>
                    <a:pt x="1572260" y="954278"/>
                    <a:pt x="1548765" y="939292"/>
                    <a:pt x="1525651" y="924179"/>
                  </a:cubicBezTo>
                  <a:cubicBezTo>
                    <a:pt x="1502537" y="909066"/>
                    <a:pt x="1479931" y="893572"/>
                    <a:pt x="1460500" y="874903"/>
                  </a:cubicBezTo>
                  <a:cubicBezTo>
                    <a:pt x="1443736" y="858774"/>
                    <a:pt x="1426718" y="844169"/>
                    <a:pt x="1409954" y="830326"/>
                  </a:cubicBezTo>
                  <a:cubicBezTo>
                    <a:pt x="1393063" y="816610"/>
                    <a:pt x="1377061" y="803021"/>
                    <a:pt x="1362837" y="789051"/>
                  </a:cubicBezTo>
                  <a:cubicBezTo>
                    <a:pt x="1348613" y="775081"/>
                    <a:pt x="1336421" y="761111"/>
                    <a:pt x="1328420" y="746633"/>
                  </a:cubicBezTo>
                  <a:cubicBezTo>
                    <a:pt x="1326134" y="743331"/>
                    <a:pt x="1324483" y="738759"/>
                    <a:pt x="1322705" y="734568"/>
                  </a:cubicBezTo>
                  <a:cubicBezTo>
                    <a:pt x="1321816" y="732409"/>
                    <a:pt x="1320673" y="730377"/>
                    <a:pt x="1320038" y="728091"/>
                  </a:cubicBezTo>
                  <a:lnTo>
                    <a:pt x="1318006" y="721360"/>
                  </a:lnTo>
                  <a:lnTo>
                    <a:pt x="1315974" y="714629"/>
                  </a:lnTo>
                  <a:lnTo>
                    <a:pt x="1314704" y="707517"/>
                  </a:lnTo>
                  <a:lnTo>
                    <a:pt x="1313434" y="700405"/>
                  </a:lnTo>
                  <a:cubicBezTo>
                    <a:pt x="1313053" y="697992"/>
                    <a:pt x="1313053" y="695579"/>
                    <a:pt x="1312799" y="693039"/>
                  </a:cubicBezTo>
                  <a:cubicBezTo>
                    <a:pt x="1311910" y="674243"/>
                    <a:pt x="1311275" y="654431"/>
                    <a:pt x="1312799" y="633603"/>
                  </a:cubicBezTo>
                  <a:cubicBezTo>
                    <a:pt x="1314323" y="612775"/>
                    <a:pt x="1317625" y="591185"/>
                    <a:pt x="1323594" y="569722"/>
                  </a:cubicBezTo>
                  <a:cubicBezTo>
                    <a:pt x="1328801" y="550926"/>
                    <a:pt x="1335532" y="532257"/>
                    <a:pt x="1343025" y="513588"/>
                  </a:cubicBezTo>
                  <a:cubicBezTo>
                    <a:pt x="1350518" y="494919"/>
                    <a:pt x="1358900" y="476250"/>
                    <a:pt x="1368044" y="457962"/>
                  </a:cubicBezTo>
                  <a:cubicBezTo>
                    <a:pt x="1386205" y="421005"/>
                    <a:pt x="1406779" y="384429"/>
                    <a:pt x="1429258" y="348742"/>
                  </a:cubicBezTo>
                  <a:cubicBezTo>
                    <a:pt x="1436878" y="336550"/>
                    <a:pt x="1444498" y="324231"/>
                    <a:pt x="1452118" y="312039"/>
                  </a:cubicBezTo>
                  <a:cubicBezTo>
                    <a:pt x="1454277" y="308610"/>
                    <a:pt x="1456436" y="303530"/>
                    <a:pt x="1451102" y="296799"/>
                  </a:cubicBezTo>
                  <a:cubicBezTo>
                    <a:pt x="1448308" y="293243"/>
                    <a:pt x="1445895" y="292227"/>
                    <a:pt x="1443609" y="292227"/>
                  </a:cubicBezTo>
                  <a:close/>
                  <a:moveTo>
                    <a:pt x="0" y="442722"/>
                  </a:moveTo>
                  <a:lnTo>
                    <a:pt x="0" y="554355"/>
                  </a:lnTo>
                  <a:cubicBezTo>
                    <a:pt x="5207" y="558165"/>
                    <a:pt x="10541" y="561975"/>
                    <a:pt x="15748" y="565785"/>
                  </a:cubicBezTo>
                  <a:cubicBezTo>
                    <a:pt x="33020" y="577977"/>
                    <a:pt x="50165" y="590423"/>
                    <a:pt x="66929" y="602742"/>
                  </a:cubicBezTo>
                  <a:cubicBezTo>
                    <a:pt x="100330" y="627634"/>
                    <a:pt x="132461" y="654050"/>
                    <a:pt x="158496" y="684657"/>
                  </a:cubicBezTo>
                  <a:cubicBezTo>
                    <a:pt x="180975" y="711073"/>
                    <a:pt x="202692" y="736219"/>
                    <a:pt x="222377" y="761492"/>
                  </a:cubicBezTo>
                  <a:cubicBezTo>
                    <a:pt x="242062" y="786765"/>
                    <a:pt x="259588" y="812292"/>
                    <a:pt x="272923" y="839216"/>
                  </a:cubicBezTo>
                  <a:cubicBezTo>
                    <a:pt x="279527" y="852551"/>
                    <a:pt x="285369" y="866521"/>
                    <a:pt x="289687" y="880364"/>
                  </a:cubicBezTo>
                  <a:cubicBezTo>
                    <a:pt x="294005" y="894207"/>
                    <a:pt x="297053" y="909066"/>
                    <a:pt x="298958" y="924814"/>
                  </a:cubicBezTo>
                  <a:cubicBezTo>
                    <a:pt x="302641" y="956183"/>
                    <a:pt x="301244" y="990346"/>
                    <a:pt x="294767" y="1024509"/>
                  </a:cubicBezTo>
                  <a:cubicBezTo>
                    <a:pt x="291338" y="1040892"/>
                    <a:pt x="287782" y="1057529"/>
                    <a:pt x="283972" y="1074293"/>
                  </a:cubicBezTo>
                  <a:cubicBezTo>
                    <a:pt x="280162" y="1091057"/>
                    <a:pt x="275844" y="1108075"/>
                    <a:pt x="271399" y="1125093"/>
                  </a:cubicBezTo>
                  <a:cubicBezTo>
                    <a:pt x="262382" y="1159129"/>
                    <a:pt x="251587" y="1193419"/>
                    <a:pt x="238252" y="1226947"/>
                  </a:cubicBezTo>
                  <a:cubicBezTo>
                    <a:pt x="214757" y="1285748"/>
                    <a:pt x="186817" y="1343787"/>
                    <a:pt x="157099" y="1401191"/>
                  </a:cubicBezTo>
                  <a:cubicBezTo>
                    <a:pt x="127381" y="1458595"/>
                    <a:pt x="95504" y="1515491"/>
                    <a:pt x="61976" y="1571752"/>
                  </a:cubicBezTo>
                  <a:cubicBezTo>
                    <a:pt x="50546" y="1590802"/>
                    <a:pt x="39243" y="1610106"/>
                    <a:pt x="28067" y="1629283"/>
                  </a:cubicBezTo>
                  <a:cubicBezTo>
                    <a:pt x="25019" y="1634617"/>
                    <a:pt x="21590" y="1642364"/>
                    <a:pt x="28194" y="1649730"/>
                  </a:cubicBezTo>
                  <a:cubicBezTo>
                    <a:pt x="30861" y="1652778"/>
                    <a:pt x="33401" y="1653794"/>
                    <a:pt x="35814" y="1653794"/>
                  </a:cubicBezTo>
                  <a:cubicBezTo>
                    <a:pt x="39878" y="1653794"/>
                    <a:pt x="43434" y="1650746"/>
                    <a:pt x="46355" y="1648968"/>
                  </a:cubicBezTo>
                  <a:cubicBezTo>
                    <a:pt x="54991" y="1643507"/>
                    <a:pt x="95758" y="1607058"/>
                    <a:pt x="140716" y="1563116"/>
                  </a:cubicBezTo>
                  <a:cubicBezTo>
                    <a:pt x="185674" y="1519174"/>
                    <a:pt x="234315" y="1467485"/>
                    <a:pt x="257937" y="1434592"/>
                  </a:cubicBezTo>
                  <a:cubicBezTo>
                    <a:pt x="313817" y="1357503"/>
                    <a:pt x="361315" y="1273175"/>
                    <a:pt x="394970" y="1180592"/>
                  </a:cubicBezTo>
                  <a:cubicBezTo>
                    <a:pt x="406400" y="1149350"/>
                    <a:pt x="416433" y="1117346"/>
                    <a:pt x="424561" y="1084199"/>
                  </a:cubicBezTo>
                  <a:cubicBezTo>
                    <a:pt x="426720" y="1075944"/>
                    <a:pt x="428498" y="1067562"/>
                    <a:pt x="430403" y="1059180"/>
                  </a:cubicBezTo>
                  <a:cubicBezTo>
                    <a:pt x="432054" y="1050671"/>
                    <a:pt x="433832" y="1042289"/>
                    <a:pt x="435102" y="1033780"/>
                  </a:cubicBezTo>
                  <a:cubicBezTo>
                    <a:pt x="438023" y="1016762"/>
                    <a:pt x="440182" y="999236"/>
                    <a:pt x="441579" y="981710"/>
                  </a:cubicBezTo>
                  <a:cubicBezTo>
                    <a:pt x="442976" y="964184"/>
                    <a:pt x="443357" y="946150"/>
                    <a:pt x="442722" y="927989"/>
                  </a:cubicBezTo>
                  <a:cubicBezTo>
                    <a:pt x="442087" y="909828"/>
                    <a:pt x="440055" y="891540"/>
                    <a:pt x="436880" y="873125"/>
                  </a:cubicBezTo>
                  <a:cubicBezTo>
                    <a:pt x="430149" y="836041"/>
                    <a:pt x="417703" y="800989"/>
                    <a:pt x="400685" y="769239"/>
                  </a:cubicBezTo>
                  <a:cubicBezTo>
                    <a:pt x="369951" y="711454"/>
                    <a:pt x="330454" y="662305"/>
                    <a:pt x="286766" y="620141"/>
                  </a:cubicBezTo>
                  <a:cubicBezTo>
                    <a:pt x="243078" y="577977"/>
                    <a:pt x="194818" y="542544"/>
                    <a:pt x="143510" y="513969"/>
                  </a:cubicBezTo>
                  <a:cubicBezTo>
                    <a:pt x="96520" y="487680"/>
                    <a:pt x="48514" y="464058"/>
                    <a:pt x="0" y="442722"/>
                  </a:cubicBezTo>
                  <a:close/>
                  <a:moveTo>
                    <a:pt x="1068197" y="1244981"/>
                  </a:moveTo>
                  <a:cubicBezTo>
                    <a:pt x="1065149" y="1244981"/>
                    <a:pt x="1062101" y="1244981"/>
                    <a:pt x="1059053" y="1245108"/>
                  </a:cubicBezTo>
                  <a:lnTo>
                    <a:pt x="1035050" y="1246378"/>
                  </a:lnTo>
                  <a:lnTo>
                    <a:pt x="1029081" y="1246759"/>
                  </a:lnTo>
                  <a:lnTo>
                    <a:pt x="1022985" y="1247521"/>
                  </a:lnTo>
                  <a:lnTo>
                    <a:pt x="1010920" y="1249045"/>
                  </a:lnTo>
                  <a:lnTo>
                    <a:pt x="998855" y="1250569"/>
                  </a:lnTo>
                  <a:cubicBezTo>
                    <a:pt x="994791" y="1251077"/>
                    <a:pt x="990727" y="1252093"/>
                    <a:pt x="986663" y="1252855"/>
                  </a:cubicBezTo>
                  <a:lnTo>
                    <a:pt x="974471" y="1255395"/>
                  </a:lnTo>
                  <a:cubicBezTo>
                    <a:pt x="970407" y="1256284"/>
                    <a:pt x="966343" y="1256919"/>
                    <a:pt x="962406" y="1258189"/>
                  </a:cubicBezTo>
                  <a:cubicBezTo>
                    <a:pt x="954278" y="1260602"/>
                    <a:pt x="946277" y="1263015"/>
                    <a:pt x="938276" y="1265428"/>
                  </a:cubicBezTo>
                  <a:cubicBezTo>
                    <a:pt x="934339" y="1266571"/>
                    <a:pt x="930148" y="1268349"/>
                    <a:pt x="926211" y="1269746"/>
                  </a:cubicBezTo>
                  <a:cubicBezTo>
                    <a:pt x="922274" y="1271143"/>
                    <a:pt x="918210" y="1272921"/>
                    <a:pt x="914273" y="1274699"/>
                  </a:cubicBezTo>
                  <a:cubicBezTo>
                    <a:pt x="898525" y="1281557"/>
                    <a:pt x="883666" y="1289431"/>
                    <a:pt x="869823" y="1298321"/>
                  </a:cubicBezTo>
                  <a:cubicBezTo>
                    <a:pt x="855980" y="1307211"/>
                    <a:pt x="842772" y="1316736"/>
                    <a:pt x="830707" y="1327150"/>
                  </a:cubicBezTo>
                  <a:cubicBezTo>
                    <a:pt x="786638" y="1364869"/>
                    <a:pt x="750062" y="1406144"/>
                    <a:pt x="717931" y="1449578"/>
                  </a:cubicBezTo>
                  <a:cubicBezTo>
                    <a:pt x="685800" y="1493012"/>
                    <a:pt x="658495" y="1538732"/>
                    <a:pt x="636270" y="1586611"/>
                  </a:cubicBezTo>
                  <a:cubicBezTo>
                    <a:pt x="615188" y="1631950"/>
                    <a:pt x="595630" y="1677289"/>
                    <a:pt x="577723" y="1723136"/>
                  </a:cubicBezTo>
                  <a:cubicBezTo>
                    <a:pt x="559816" y="1768983"/>
                    <a:pt x="543433" y="1815211"/>
                    <a:pt x="528955" y="1861947"/>
                  </a:cubicBezTo>
                  <a:cubicBezTo>
                    <a:pt x="524383" y="1876806"/>
                    <a:pt x="522478" y="1892681"/>
                    <a:pt x="520192" y="1908175"/>
                  </a:cubicBezTo>
                  <a:cubicBezTo>
                    <a:pt x="519430" y="1913255"/>
                    <a:pt x="522732" y="1919351"/>
                    <a:pt x="536067" y="1923669"/>
                  </a:cubicBezTo>
                  <a:cubicBezTo>
                    <a:pt x="539750" y="1924939"/>
                    <a:pt x="542417" y="1925447"/>
                    <a:pt x="544322" y="1925447"/>
                  </a:cubicBezTo>
                  <a:cubicBezTo>
                    <a:pt x="549021" y="1925447"/>
                    <a:pt x="549910" y="1922653"/>
                    <a:pt x="551688" y="1920240"/>
                  </a:cubicBezTo>
                  <a:cubicBezTo>
                    <a:pt x="575056" y="1889252"/>
                    <a:pt x="596392" y="1854200"/>
                    <a:pt x="614172" y="1823085"/>
                  </a:cubicBezTo>
                  <a:cubicBezTo>
                    <a:pt x="631952" y="1791970"/>
                    <a:pt x="646430" y="1764538"/>
                    <a:pt x="657225" y="1749171"/>
                  </a:cubicBezTo>
                  <a:cubicBezTo>
                    <a:pt x="680085" y="1716659"/>
                    <a:pt x="700278" y="1683131"/>
                    <a:pt x="721233" y="1650492"/>
                  </a:cubicBezTo>
                  <a:cubicBezTo>
                    <a:pt x="742188" y="1617853"/>
                    <a:pt x="763905" y="1586103"/>
                    <a:pt x="789559" y="1558417"/>
                  </a:cubicBezTo>
                  <a:cubicBezTo>
                    <a:pt x="811784" y="1534541"/>
                    <a:pt x="832739" y="1510792"/>
                    <a:pt x="853567" y="1488313"/>
                  </a:cubicBezTo>
                  <a:cubicBezTo>
                    <a:pt x="874395" y="1465834"/>
                    <a:pt x="895350" y="1444625"/>
                    <a:pt x="917448" y="1426845"/>
                  </a:cubicBezTo>
                  <a:cubicBezTo>
                    <a:pt x="928497" y="1417955"/>
                    <a:pt x="939673" y="1409954"/>
                    <a:pt x="951230" y="1403096"/>
                  </a:cubicBezTo>
                  <a:cubicBezTo>
                    <a:pt x="954151" y="1401445"/>
                    <a:pt x="956945" y="1399667"/>
                    <a:pt x="959866" y="1398270"/>
                  </a:cubicBezTo>
                  <a:cubicBezTo>
                    <a:pt x="962787" y="1396873"/>
                    <a:pt x="965708" y="1395095"/>
                    <a:pt x="968629" y="1393825"/>
                  </a:cubicBezTo>
                  <a:lnTo>
                    <a:pt x="973074" y="1391793"/>
                  </a:lnTo>
                  <a:cubicBezTo>
                    <a:pt x="974598" y="1391158"/>
                    <a:pt x="976249" y="1390650"/>
                    <a:pt x="977900" y="1390015"/>
                  </a:cubicBezTo>
                  <a:lnTo>
                    <a:pt x="987679" y="1386459"/>
                  </a:lnTo>
                  <a:cubicBezTo>
                    <a:pt x="1013968" y="1377188"/>
                    <a:pt x="1044067" y="1372235"/>
                    <a:pt x="1075055" y="1372108"/>
                  </a:cubicBezTo>
                  <a:cubicBezTo>
                    <a:pt x="1104900" y="1372489"/>
                    <a:pt x="1135761" y="1373505"/>
                    <a:pt x="1167384" y="1376172"/>
                  </a:cubicBezTo>
                  <a:cubicBezTo>
                    <a:pt x="1199007" y="1378839"/>
                    <a:pt x="1231011" y="1383538"/>
                    <a:pt x="1262888" y="1390396"/>
                  </a:cubicBezTo>
                  <a:lnTo>
                    <a:pt x="1283843" y="1395222"/>
                  </a:lnTo>
                  <a:lnTo>
                    <a:pt x="1304798" y="1400556"/>
                  </a:lnTo>
                  <a:cubicBezTo>
                    <a:pt x="1311783" y="1402334"/>
                    <a:pt x="1318768" y="1404239"/>
                    <a:pt x="1325753" y="1406144"/>
                  </a:cubicBezTo>
                  <a:cubicBezTo>
                    <a:pt x="1332738" y="1408049"/>
                    <a:pt x="1339723" y="1409954"/>
                    <a:pt x="1346708" y="1411986"/>
                  </a:cubicBezTo>
                  <a:cubicBezTo>
                    <a:pt x="1374521" y="1420114"/>
                    <a:pt x="1402334" y="1429131"/>
                    <a:pt x="1430020" y="1438529"/>
                  </a:cubicBezTo>
                  <a:cubicBezTo>
                    <a:pt x="1485392" y="1457579"/>
                    <a:pt x="1540637" y="1478534"/>
                    <a:pt x="1595247" y="1501394"/>
                  </a:cubicBezTo>
                  <a:cubicBezTo>
                    <a:pt x="1613789" y="1509141"/>
                    <a:pt x="1632458" y="1516888"/>
                    <a:pt x="1651127" y="1524508"/>
                  </a:cubicBezTo>
                  <a:cubicBezTo>
                    <a:pt x="1653667" y="1525524"/>
                    <a:pt x="1656715" y="1526540"/>
                    <a:pt x="1659763" y="1526540"/>
                  </a:cubicBezTo>
                  <a:cubicBezTo>
                    <a:pt x="1663065" y="1526540"/>
                    <a:pt x="1666494" y="1525397"/>
                    <a:pt x="1669542" y="1521841"/>
                  </a:cubicBezTo>
                  <a:cubicBezTo>
                    <a:pt x="1676019" y="1514348"/>
                    <a:pt x="1669796" y="1509395"/>
                    <a:pt x="1666621" y="1505585"/>
                  </a:cubicBezTo>
                  <a:cubicBezTo>
                    <a:pt x="1660652" y="1498473"/>
                    <a:pt x="1622806" y="1466469"/>
                    <a:pt x="1577467" y="1431798"/>
                  </a:cubicBezTo>
                  <a:cubicBezTo>
                    <a:pt x="1554861" y="1414526"/>
                    <a:pt x="1530350" y="1396619"/>
                    <a:pt x="1507236" y="1380998"/>
                  </a:cubicBezTo>
                  <a:cubicBezTo>
                    <a:pt x="1484122" y="1365377"/>
                    <a:pt x="1462659" y="1352042"/>
                    <a:pt x="1446276" y="1343660"/>
                  </a:cubicBezTo>
                  <a:cubicBezTo>
                    <a:pt x="1369441" y="1303909"/>
                    <a:pt x="1286637" y="1273175"/>
                    <a:pt x="1197991" y="1257173"/>
                  </a:cubicBezTo>
                  <a:cubicBezTo>
                    <a:pt x="1168019" y="1251966"/>
                    <a:pt x="1137666" y="1247775"/>
                    <a:pt x="1106424" y="1246124"/>
                  </a:cubicBezTo>
                  <a:lnTo>
                    <a:pt x="1094740" y="1245362"/>
                  </a:lnTo>
                  <a:cubicBezTo>
                    <a:pt x="1090803" y="1245235"/>
                    <a:pt x="1086866" y="1245235"/>
                    <a:pt x="1082929" y="1245108"/>
                  </a:cubicBezTo>
                  <a:cubicBezTo>
                    <a:pt x="1078103" y="1245108"/>
                    <a:pt x="1073277" y="1244981"/>
                    <a:pt x="1068324" y="1244981"/>
                  </a:cubicBezTo>
                  <a:close/>
                </a:path>
              </a:pathLst>
            </a:custGeom>
            <a:solidFill>
              <a:srgbClr val="F8C197"/>
            </a:solidFill>
          </p:spPr>
          <p:txBody>
            <a:bodyPr/>
            <a:lstStyle/>
            <a:p>
              <a:endParaRPr lang="en-US"/>
            </a:p>
          </p:txBody>
        </p:sp>
      </p:grpSp>
      <p:sp>
        <p:nvSpPr>
          <p:cNvPr id="5" name="Freeform 5"/>
          <p:cNvSpPr/>
          <p:nvPr/>
        </p:nvSpPr>
        <p:spPr>
          <a:xfrm>
            <a:off x="2477481" y="8405641"/>
            <a:ext cx="2762517" cy="2448849"/>
          </a:xfrm>
          <a:custGeom>
            <a:avLst/>
            <a:gdLst/>
            <a:ahLst/>
            <a:cxnLst/>
            <a:rect l="l" t="t" r="r" b="b"/>
            <a:pathLst>
              <a:path w="2762517" h="2448849">
                <a:moveTo>
                  <a:pt x="0" y="0"/>
                </a:moveTo>
                <a:lnTo>
                  <a:pt x="2762517" y="0"/>
                </a:lnTo>
                <a:lnTo>
                  <a:pt x="2762517" y="2448849"/>
                </a:lnTo>
                <a:lnTo>
                  <a:pt x="0" y="2448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0299306" y="6661242"/>
            <a:ext cx="8052197" cy="3689261"/>
          </a:xfrm>
          <a:custGeom>
            <a:avLst/>
            <a:gdLst/>
            <a:ahLst/>
            <a:cxnLst/>
            <a:rect l="l" t="t" r="r" b="b"/>
            <a:pathLst>
              <a:path w="8052197" h="3689261">
                <a:moveTo>
                  <a:pt x="0" y="0"/>
                </a:moveTo>
                <a:lnTo>
                  <a:pt x="8052197" y="0"/>
                </a:lnTo>
                <a:lnTo>
                  <a:pt x="8052197" y="3689261"/>
                </a:lnTo>
                <a:lnTo>
                  <a:pt x="0" y="36892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6810825" y="20031"/>
            <a:ext cx="1344482" cy="2900563"/>
          </a:xfrm>
          <a:custGeom>
            <a:avLst/>
            <a:gdLst/>
            <a:ahLst/>
            <a:cxnLst/>
            <a:rect l="l" t="t" r="r" b="b"/>
            <a:pathLst>
              <a:path w="1344482" h="2900563">
                <a:moveTo>
                  <a:pt x="0" y="0"/>
                </a:moveTo>
                <a:lnTo>
                  <a:pt x="1344482" y="0"/>
                </a:lnTo>
                <a:lnTo>
                  <a:pt x="1344482" y="2900563"/>
                </a:lnTo>
                <a:lnTo>
                  <a:pt x="0" y="29005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507840" y="3298431"/>
            <a:ext cx="13639800" cy="6988569"/>
          </a:xfrm>
          <a:custGeom>
            <a:avLst/>
            <a:gdLst/>
            <a:ahLst/>
            <a:cxnLst/>
            <a:rect l="l" t="t" r="r" b="b"/>
            <a:pathLst>
              <a:path w="13639800" h="6988569">
                <a:moveTo>
                  <a:pt x="0" y="0"/>
                </a:moveTo>
                <a:lnTo>
                  <a:pt x="13639800" y="0"/>
                </a:lnTo>
                <a:lnTo>
                  <a:pt x="13639800" y="6988569"/>
                </a:lnTo>
                <a:lnTo>
                  <a:pt x="0" y="6988569"/>
                </a:lnTo>
                <a:lnTo>
                  <a:pt x="0" y="0"/>
                </a:lnTo>
                <a:close/>
              </a:path>
            </a:pathLst>
          </a:custGeom>
          <a:blipFill>
            <a:blip r:embed="rId9"/>
            <a:stretch>
              <a:fillRect t="-13047" r="-9846" b="-41373"/>
            </a:stretch>
          </a:blipFill>
        </p:spPr>
        <p:txBody>
          <a:bodyPr/>
          <a:lstStyle/>
          <a:p>
            <a:endParaRPr lang="en-US"/>
          </a:p>
        </p:txBody>
      </p:sp>
      <p:grpSp>
        <p:nvGrpSpPr>
          <p:cNvPr id="9" name="Group 9"/>
          <p:cNvGrpSpPr/>
          <p:nvPr/>
        </p:nvGrpSpPr>
        <p:grpSpPr>
          <a:xfrm>
            <a:off x="557413" y="4940217"/>
            <a:ext cx="2653532" cy="2588819"/>
            <a:chOff x="0" y="0"/>
            <a:chExt cx="3538042" cy="3451758"/>
          </a:xfrm>
        </p:grpSpPr>
        <p:sp>
          <p:nvSpPr>
            <p:cNvPr id="10" name="Freeform 10"/>
            <p:cNvSpPr/>
            <p:nvPr/>
          </p:nvSpPr>
          <p:spPr>
            <a:xfrm>
              <a:off x="0" y="0"/>
              <a:ext cx="3538093" cy="3451733"/>
            </a:xfrm>
            <a:custGeom>
              <a:avLst/>
              <a:gdLst/>
              <a:ahLst/>
              <a:cxnLst/>
              <a:rect l="l" t="t" r="r" b="b"/>
              <a:pathLst>
                <a:path w="3538093" h="3451733">
                  <a:moveTo>
                    <a:pt x="773811" y="0"/>
                  </a:moveTo>
                  <a:cubicBezTo>
                    <a:pt x="346329" y="508"/>
                    <a:pt x="0" y="347091"/>
                    <a:pt x="0" y="774700"/>
                  </a:cubicBezTo>
                  <a:lnTo>
                    <a:pt x="0" y="2677033"/>
                  </a:lnTo>
                  <a:cubicBezTo>
                    <a:pt x="0" y="3104896"/>
                    <a:pt x="346837" y="3451733"/>
                    <a:pt x="774700" y="3451733"/>
                  </a:cubicBezTo>
                  <a:lnTo>
                    <a:pt x="2763393" y="3451733"/>
                  </a:lnTo>
                  <a:cubicBezTo>
                    <a:pt x="3191256" y="3451733"/>
                    <a:pt x="3538093" y="3104896"/>
                    <a:pt x="3538093" y="2677033"/>
                  </a:cubicBezTo>
                  <a:lnTo>
                    <a:pt x="3538093" y="774700"/>
                  </a:lnTo>
                  <a:cubicBezTo>
                    <a:pt x="3538093" y="347091"/>
                    <a:pt x="3191764" y="508"/>
                    <a:pt x="2764282" y="0"/>
                  </a:cubicBezTo>
                  <a:close/>
                </a:path>
              </a:pathLst>
            </a:custGeom>
            <a:blipFill>
              <a:blip r:embed="rId10"/>
              <a:stretch>
                <a:fillRect r="-147" b="-77"/>
              </a:stretch>
            </a:blipFill>
          </p:spPr>
          <p:txBody>
            <a:bodyPr/>
            <a:lstStyle/>
            <a:p>
              <a:endParaRPr lang="en-US"/>
            </a:p>
          </p:txBody>
        </p:sp>
      </p:grpSp>
      <p:sp>
        <p:nvSpPr>
          <p:cNvPr id="11" name="Freeform 11"/>
          <p:cNvSpPr/>
          <p:nvPr/>
        </p:nvSpPr>
        <p:spPr>
          <a:xfrm>
            <a:off x="557413" y="963873"/>
            <a:ext cx="3251044" cy="3575047"/>
          </a:xfrm>
          <a:custGeom>
            <a:avLst/>
            <a:gdLst/>
            <a:ahLst/>
            <a:cxnLst/>
            <a:rect l="l" t="t" r="r" b="b"/>
            <a:pathLst>
              <a:path w="3251044" h="3575047">
                <a:moveTo>
                  <a:pt x="0" y="0"/>
                </a:moveTo>
                <a:lnTo>
                  <a:pt x="3251044" y="0"/>
                </a:lnTo>
                <a:lnTo>
                  <a:pt x="3251044" y="3575047"/>
                </a:lnTo>
                <a:lnTo>
                  <a:pt x="0" y="35750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4159387" y="2129780"/>
            <a:ext cx="2215058" cy="1803721"/>
          </a:xfrm>
          <a:custGeom>
            <a:avLst/>
            <a:gdLst/>
            <a:ahLst/>
            <a:cxnLst/>
            <a:rect l="l" t="t" r="r" b="b"/>
            <a:pathLst>
              <a:path w="2215058" h="1803721">
                <a:moveTo>
                  <a:pt x="0" y="0"/>
                </a:moveTo>
                <a:lnTo>
                  <a:pt x="2215057" y="0"/>
                </a:lnTo>
                <a:lnTo>
                  <a:pt x="2215057" y="1803721"/>
                </a:lnTo>
                <a:lnTo>
                  <a:pt x="0" y="18037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a:off x="8022927" y="5079997"/>
            <a:ext cx="1998964" cy="1552356"/>
          </a:xfrm>
          <a:custGeom>
            <a:avLst/>
            <a:gdLst/>
            <a:ahLst/>
            <a:cxnLst/>
            <a:rect l="l" t="t" r="r" b="b"/>
            <a:pathLst>
              <a:path w="1998964" h="1552356">
                <a:moveTo>
                  <a:pt x="0" y="0"/>
                </a:moveTo>
                <a:lnTo>
                  <a:pt x="1998964" y="0"/>
                </a:lnTo>
                <a:lnTo>
                  <a:pt x="1998964" y="1552356"/>
                </a:lnTo>
                <a:lnTo>
                  <a:pt x="0" y="155235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Freeform 14"/>
          <p:cNvSpPr/>
          <p:nvPr/>
        </p:nvSpPr>
        <p:spPr>
          <a:xfrm>
            <a:off x="10299306" y="1184019"/>
            <a:ext cx="6781803" cy="2095362"/>
          </a:xfrm>
          <a:custGeom>
            <a:avLst/>
            <a:gdLst/>
            <a:ahLst/>
            <a:cxnLst/>
            <a:rect l="l" t="t" r="r" b="b"/>
            <a:pathLst>
              <a:path w="6781803" h="2095362">
                <a:moveTo>
                  <a:pt x="0" y="0"/>
                </a:moveTo>
                <a:lnTo>
                  <a:pt x="6781804" y="0"/>
                </a:lnTo>
                <a:lnTo>
                  <a:pt x="6781804" y="2095362"/>
                </a:lnTo>
                <a:lnTo>
                  <a:pt x="0" y="20953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a:off x="10021891" y="5222129"/>
            <a:ext cx="1681705" cy="1487478"/>
          </a:xfrm>
          <a:custGeom>
            <a:avLst/>
            <a:gdLst/>
            <a:ahLst/>
            <a:cxnLst/>
            <a:rect l="l" t="t" r="r" b="b"/>
            <a:pathLst>
              <a:path w="1681705" h="1487478">
                <a:moveTo>
                  <a:pt x="0" y="0"/>
                </a:moveTo>
                <a:lnTo>
                  <a:pt x="1681705" y="0"/>
                </a:lnTo>
                <a:lnTo>
                  <a:pt x="1681705" y="1487478"/>
                </a:lnTo>
                <a:lnTo>
                  <a:pt x="0" y="148747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a:off x="12276734" y="5271045"/>
            <a:ext cx="1554613" cy="1927165"/>
          </a:xfrm>
          <a:custGeom>
            <a:avLst/>
            <a:gdLst/>
            <a:ahLst/>
            <a:cxnLst/>
            <a:rect l="l" t="t" r="r" b="b"/>
            <a:pathLst>
              <a:path w="1554613" h="1927165">
                <a:moveTo>
                  <a:pt x="0" y="0"/>
                </a:moveTo>
                <a:lnTo>
                  <a:pt x="1554614" y="0"/>
                </a:lnTo>
                <a:lnTo>
                  <a:pt x="1554614" y="1927164"/>
                </a:lnTo>
                <a:lnTo>
                  <a:pt x="0" y="1927164"/>
                </a:lnTo>
                <a:lnTo>
                  <a:pt x="0" y="0"/>
                </a:lnTo>
                <a:close/>
              </a:path>
            </a:pathLst>
          </a:custGeom>
          <a:blipFill>
            <a:blip r:embed="rId21"/>
            <a:stretch>
              <a:fillRect l="-3363" t="-593" r="-3244" b="-11601"/>
            </a:stretch>
          </a:blipFill>
        </p:spPr>
        <p:txBody>
          <a:bodyPr/>
          <a:lstStyle/>
          <a:p>
            <a:endParaRPr lang="en-US"/>
          </a:p>
        </p:txBody>
      </p:sp>
      <p:sp>
        <p:nvSpPr>
          <p:cNvPr id="17" name="Freeform 17"/>
          <p:cNvSpPr/>
          <p:nvPr/>
        </p:nvSpPr>
        <p:spPr>
          <a:xfrm>
            <a:off x="12276734" y="5259653"/>
            <a:ext cx="1577426" cy="1949948"/>
          </a:xfrm>
          <a:custGeom>
            <a:avLst/>
            <a:gdLst/>
            <a:ahLst/>
            <a:cxnLst/>
            <a:rect l="l" t="t" r="r" b="b"/>
            <a:pathLst>
              <a:path w="1577426" h="1949948">
                <a:moveTo>
                  <a:pt x="0" y="0"/>
                </a:moveTo>
                <a:lnTo>
                  <a:pt x="1577426" y="0"/>
                </a:lnTo>
                <a:lnTo>
                  <a:pt x="1577426" y="1949948"/>
                </a:lnTo>
                <a:lnTo>
                  <a:pt x="0" y="194994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8" name="TextBox 18"/>
          <p:cNvSpPr txBox="1"/>
          <p:nvPr/>
        </p:nvSpPr>
        <p:spPr>
          <a:xfrm>
            <a:off x="579653" y="-69342"/>
            <a:ext cx="12729334" cy="1123950"/>
          </a:xfrm>
          <a:prstGeom prst="rect">
            <a:avLst/>
          </a:prstGeom>
        </p:spPr>
        <p:txBody>
          <a:bodyPr lIns="0" tIns="0" rIns="0" bIns="0" rtlCol="0" anchor="t">
            <a:spAutoFit/>
          </a:bodyPr>
          <a:lstStyle/>
          <a:p>
            <a:pPr algn="l">
              <a:lnSpc>
                <a:spcPts val="8400"/>
              </a:lnSpc>
            </a:pPr>
            <a:r>
              <a:rPr lang="en-US" sz="6000">
                <a:solidFill>
                  <a:srgbClr val="FAFF00"/>
                </a:solidFill>
                <a:latin typeface="Ballpoint"/>
                <a:ea typeface="Ballpoint"/>
                <a:cs typeface="Ballpoint"/>
                <a:sym typeface="Ballpoint"/>
              </a:rPr>
              <a:t>Homework! ~ </a:t>
            </a:r>
            <a:r>
              <a:rPr lang="en-US" sz="6000">
                <a:solidFill>
                  <a:srgbClr val="FF000F"/>
                </a:solidFill>
                <a:latin typeface="Ballpoint"/>
                <a:ea typeface="Ballpoint"/>
                <a:cs typeface="Ballpoint"/>
                <a:sym typeface="Ballpoint"/>
              </a:rPr>
              <a:t>Deberes </a:t>
            </a:r>
            <a:r>
              <a:rPr lang="en-US" sz="6000">
                <a:solidFill>
                  <a:srgbClr val="FAFF00"/>
                </a:solidFill>
                <a:latin typeface="Ballpoint"/>
                <a:ea typeface="Ballpoint"/>
                <a:cs typeface="Ballpoint"/>
                <a:sym typeface="Ballpoint"/>
              </a:rPr>
              <a:t>~ </a:t>
            </a:r>
            <a:r>
              <a:rPr lang="en-US" sz="6000">
                <a:solidFill>
                  <a:srgbClr val="7AD031"/>
                </a:solidFill>
                <a:latin typeface="Ballpoint"/>
                <a:ea typeface="Ballpoint"/>
                <a:cs typeface="Ballpoint"/>
                <a:sym typeface="Ballpoint"/>
              </a:rPr>
              <a:t>O Dever escolar</a:t>
            </a:r>
            <a:r>
              <a:rPr lang="en-US" sz="6000">
                <a:solidFill>
                  <a:srgbClr val="FAFF00"/>
                </a:solidFill>
                <a:latin typeface="Ballpoint"/>
                <a:ea typeface="Ballpoint"/>
                <a:cs typeface="Ballpoint"/>
                <a:sym typeface="Ballpoint"/>
              </a:rPr>
              <a:t> ~ </a:t>
            </a:r>
            <a:r>
              <a:rPr lang="en-US" sz="6000">
                <a:solidFill>
                  <a:srgbClr val="CB6CE6"/>
                </a:solidFill>
                <a:latin typeface="Ballpoint"/>
                <a:ea typeface="Ballpoint"/>
                <a:cs typeface="Ballpoint"/>
                <a:sym typeface="Ballpoint"/>
              </a:rPr>
              <a:t>Devwa lakay</a:t>
            </a:r>
          </a:p>
        </p:txBody>
      </p:sp>
      <p:sp>
        <p:nvSpPr>
          <p:cNvPr id="19" name="TextBox 19"/>
          <p:cNvSpPr txBox="1"/>
          <p:nvPr/>
        </p:nvSpPr>
        <p:spPr>
          <a:xfrm>
            <a:off x="10965870" y="1069719"/>
            <a:ext cx="5730956" cy="2109675"/>
          </a:xfrm>
          <a:prstGeom prst="rect">
            <a:avLst/>
          </a:prstGeom>
        </p:spPr>
        <p:txBody>
          <a:bodyPr lIns="0" tIns="0" rIns="0" bIns="0" rtlCol="0" anchor="t">
            <a:spAutoFit/>
          </a:bodyPr>
          <a:lstStyle/>
          <a:p>
            <a:pPr algn="ctr">
              <a:lnSpc>
                <a:spcPts val="4072"/>
              </a:lnSpc>
            </a:pPr>
            <a:r>
              <a:rPr lang="en-US" sz="2917">
                <a:solidFill>
                  <a:srgbClr val="FEFEFE"/>
                </a:solidFill>
                <a:latin typeface="Ballpoint"/>
                <a:ea typeface="Ballpoint"/>
                <a:cs typeface="Ballpoint"/>
                <a:sym typeface="Ballpoint"/>
              </a:rPr>
              <a:t>Math , Reading, Science, </a:t>
            </a:r>
          </a:p>
          <a:p>
            <a:pPr algn="ctr">
              <a:lnSpc>
                <a:spcPts val="4072"/>
              </a:lnSpc>
            </a:pPr>
            <a:r>
              <a:rPr lang="en-US" sz="2917">
                <a:solidFill>
                  <a:srgbClr val="FEFEFE"/>
                </a:solidFill>
                <a:latin typeface="Ballpoint"/>
                <a:ea typeface="Ballpoint"/>
                <a:cs typeface="Ballpoint"/>
                <a:sym typeface="Ballpoint"/>
              </a:rPr>
              <a:t> </a:t>
            </a:r>
            <a:r>
              <a:rPr lang="en-US" sz="2917">
                <a:solidFill>
                  <a:srgbClr val="FF000F"/>
                </a:solidFill>
                <a:latin typeface="Ballpoint"/>
                <a:ea typeface="Ballpoint"/>
                <a:cs typeface="Ballpoint"/>
                <a:sym typeface="Ballpoint"/>
              </a:rPr>
              <a:t>Matematicas, Literatura, Ciencias, </a:t>
            </a:r>
          </a:p>
          <a:p>
            <a:pPr algn="ctr">
              <a:lnSpc>
                <a:spcPts val="4072"/>
              </a:lnSpc>
            </a:pPr>
            <a:r>
              <a:rPr lang="en-US" sz="2917">
                <a:solidFill>
                  <a:srgbClr val="FF000F"/>
                </a:solidFill>
                <a:latin typeface="Ballpoint"/>
                <a:ea typeface="Ballpoint"/>
                <a:cs typeface="Ballpoint"/>
                <a:sym typeface="Ballpoint"/>
              </a:rPr>
              <a:t> </a:t>
            </a:r>
            <a:r>
              <a:rPr lang="en-US" sz="2917">
                <a:solidFill>
                  <a:srgbClr val="7AD031"/>
                </a:solidFill>
                <a:latin typeface="Ballpoint"/>
                <a:ea typeface="Ballpoint"/>
                <a:cs typeface="Ballpoint"/>
                <a:sym typeface="Ballpoint"/>
              </a:rPr>
              <a:t>Matemática, leitura, ciências.</a:t>
            </a:r>
          </a:p>
          <a:p>
            <a:pPr algn="ctr">
              <a:lnSpc>
                <a:spcPts val="4072"/>
              </a:lnSpc>
            </a:pPr>
            <a:r>
              <a:rPr lang="en-US" sz="2917">
                <a:solidFill>
                  <a:srgbClr val="7AD031"/>
                </a:solidFill>
                <a:latin typeface="Ballpoint"/>
                <a:ea typeface="Ballpoint"/>
                <a:cs typeface="Ballpoint"/>
                <a:sym typeface="Ballpoint"/>
              </a:rPr>
              <a:t> </a:t>
            </a:r>
            <a:r>
              <a:rPr lang="en-US" sz="2917">
                <a:solidFill>
                  <a:srgbClr val="CB6CE6"/>
                </a:solidFill>
                <a:latin typeface="Ballpoint"/>
                <a:ea typeface="Ballpoint"/>
                <a:cs typeface="Ballpoint"/>
                <a:sym typeface="Ballpoint"/>
              </a:rPr>
              <a:t>Matematik, Lekti, Syans.</a:t>
            </a:r>
          </a:p>
        </p:txBody>
      </p:sp>
      <p:sp>
        <p:nvSpPr>
          <p:cNvPr id="20" name="TextBox 20"/>
          <p:cNvSpPr txBox="1"/>
          <p:nvPr/>
        </p:nvSpPr>
        <p:spPr>
          <a:xfrm>
            <a:off x="8544487" y="5482161"/>
            <a:ext cx="974808" cy="1082602"/>
          </a:xfrm>
          <a:prstGeom prst="rect">
            <a:avLst/>
          </a:prstGeom>
        </p:spPr>
        <p:txBody>
          <a:bodyPr lIns="0" tIns="0" rIns="0" bIns="0" rtlCol="0" anchor="t">
            <a:spAutoFit/>
          </a:bodyPr>
          <a:lstStyle/>
          <a:p>
            <a:pPr algn="ctr">
              <a:lnSpc>
                <a:spcPts val="2775"/>
              </a:lnSpc>
            </a:pPr>
            <a:r>
              <a:rPr lang="en-US" sz="1999">
                <a:solidFill>
                  <a:srgbClr val="000000"/>
                </a:solidFill>
                <a:latin typeface="Ballpoint"/>
                <a:ea typeface="Ballpoint"/>
                <a:cs typeface="Ballpoint"/>
                <a:sym typeface="Ballpoint"/>
              </a:rPr>
              <a:t>MATH Matematicas Matematik</a:t>
            </a:r>
          </a:p>
        </p:txBody>
      </p:sp>
      <p:sp>
        <p:nvSpPr>
          <p:cNvPr id="21" name="TextBox 21"/>
          <p:cNvSpPr txBox="1"/>
          <p:nvPr/>
        </p:nvSpPr>
        <p:spPr>
          <a:xfrm>
            <a:off x="10512381" y="5324685"/>
            <a:ext cx="726357" cy="1317755"/>
          </a:xfrm>
          <a:prstGeom prst="rect">
            <a:avLst/>
          </a:prstGeom>
        </p:spPr>
        <p:txBody>
          <a:bodyPr lIns="0" tIns="0" rIns="0" bIns="0" rtlCol="0" anchor="t">
            <a:spAutoFit/>
          </a:bodyPr>
          <a:lstStyle/>
          <a:p>
            <a:pPr algn="ctr">
              <a:lnSpc>
                <a:spcPts val="2549"/>
              </a:lnSpc>
            </a:pPr>
            <a:r>
              <a:rPr lang="en-US" sz="1848">
                <a:solidFill>
                  <a:srgbClr val="000000"/>
                </a:solidFill>
                <a:latin typeface="Ballpoint"/>
                <a:ea typeface="Ballpoint"/>
                <a:cs typeface="Ballpoint"/>
                <a:sym typeface="Ballpoint"/>
              </a:rPr>
              <a:t>READING Literatura Leitura Lekti</a:t>
            </a:r>
          </a:p>
        </p:txBody>
      </p:sp>
      <p:sp>
        <p:nvSpPr>
          <p:cNvPr id="22" name="TextBox 22"/>
          <p:cNvSpPr txBox="1"/>
          <p:nvPr/>
        </p:nvSpPr>
        <p:spPr>
          <a:xfrm>
            <a:off x="12753203" y="5779975"/>
            <a:ext cx="601675" cy="1388936"/>
          </a:xfrm>
          <a:prstGeom prst="rect">
            <a:avLst/>
          </a:prstGeom>
        </p:spPr>
        <p:txBody>
          <a:bodyPr lIns="0" tIns="0" rIns="0" bIns="0" rtlCol="0" anchor="t">
            <a:spAutoFit/>
          </a:bodyPr>
          <a:lstStyle/>
          <a:p>
            <a:pPr algn="ctr">
              <a:lnSpc>
                <a:spcPts val="2699"/>
              </a:lnSpc>
            </a:pPr>
            <a:r>
              <a:rPr lang="en-US" sz="1944">
                <a:solidFill>
                  <a:srgbClr val="000000"/>
                </a:solidFill>
                <a:latin typeface="Ballpoint"/>
                <a:ea typeface="Ballpoint"/>
                <a:cs typeface="Ballpoint"/>
                <a:sym typeface="Ballpoint"/>
              </a:rPr>
              <a:t>SCIENCE Ciencias Ciências Syans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sp>
        <p:nvSpPr>
          <p:cNvPr id="3" name="Freeform 3"/>
          <p:cNvSpPr/>
          <p:nvPr/>
        </p:nvSpPr>
        <p:spPr>
          <a:xfrm>
            <a:off x="-732063" y="21793"/>
            <a:ext cx="3107560" cy="2590114"/>
          </a:xfrm>
          <a:custGeom>
            <a:avLst/>
            <a:gdLst/>
            <a:ahLst/>
            <a:cxnLst/>
            <a:rect l="l" t="t" r="r" b="b"/>
            <a:pathLst>
              <a:path w="3107560" h="2590114">
                <a:moveTo>
                  <a:pt x="0" y="0"/>
                </a:moveTo>
                <a:lnTo>
                  <a:pt x="3107560" y="0"/>
                </a:lnTo>
                <a:lnTo>
                  <a:pt x="3107560" y="2590114"/>
                </a:lnTo>
                <a:lnTo>
                  <a:pt x="0" y="2590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a:grpSpLocks noChangeAspect="1"/>
          </p:cNvGrpSpPr>
          <p:nvPr/>
        </p:nvGrpSpPr>
        <p:grpSpPr>
          <a:xfrm>
            <a:off x="7824858" y="1794272"/>
            <a:ext cx="1306801" cy="1224458"/>
            <a:chOff x="0" y="0"/>
            <a:chExt cx="1306805" cy="1224458"/>
          </a:xfrm>
        </p:grpSpPr>
        <p:sp>
          <p:nvSpPr>
            <p:cNvPr id="5" name="Freeform 5"/>
            <p:cNvSpPr/>
            <p:nvPr/>
          </p:nvSpPr>
          <p:spPr>
            <a:xfrm>
              <a:off x="-381" y="0"/>
              <a:ext cx="1308862" cy="1224407"/>
            </a:xfrm>
            <a:custGeom>
              <a:avLst/>
              <a:gdLst/>
              <a:ahLst/>
              <a:cxnLst/>
              <a:rect l="l" t="t" r="r" b="b"/>
              <a:pathLst>
                <a:path w="1308862" h="1224407">
                  <a:moveTo>
                    <a:pt x="704088" y="0"/>
                  </a:moveTo>
                  <a:cubicBezTo>
                    <a:pt x="701294" y="0"/>
                    <a:pt x="700913" y="1524"/>
                    <a:pt x="700024" y="2921"/>
                  </a:cubicBezTo>
                  <a:cubicBezTo>
                    <a:pt x="688594" y="19812"/>
                    <a:pt x="677926" y="38735"/>
                    <a:pt x="669036" y="55372"/>
                  </a:cubicBezTo>
                  <a:cubicBezTo>
                    <a:pt x="660146" y="72009"/>
                    <a:pt x="652780" y="86487"/>
                    <a:pt x="647192" y="94615"/>
                  </a:cubicBezTo>
                  <a:cubicBezTo>
                    <a:pt x="635381" y="111760"/>
                    <a:pt x="624713" y="129159"/>
                    <a:pt x="613537" y="145796"/>
                  </a:cubicBezTo>
                  <a:cubicBezTo>
                    <a:pt x="602361" y="162433"/>
                    <a:pt x="590423" y="178308"/>
                    <a:pt x="576326" y="191389"/>
                  </a:cubicBezTo>
                  <a:cubicBezTo>
                    <a:pt x="564134" y="202565"/>
                    <a:pt x="552577" y="213233"/>
                    <a:pt x="540766" y="222631"/>
                  </a:cubicBezTo>
                  <a:cubicBezTo>
                    <a:pt x="537845" y="224790"/>
                    <a:pt x="534924" y="227330"/>
                    <a:pt x="532003" y="229489"/>
                  </a:cubicBezTo>
                  <a:lnTo>
                    <a:pt x="527558" y="232664"/>
                  </a:lnTo>
                  <a:cubicBezTo>
                    <a:pt x="526034" y="233680"/>
                    <a:pt x="524637" y="234950"/>
                    <a:pt x="523113" y="235712"/>
                  </a:cubicBezTo>
                  <a:lnTo>
                    <a:pt x="518541" y="238506"/>
                  </a:lnTo>
                  <a:lnTo>
                    <a:pt x="516255" y="240030"/>
                  </a:lnTo>
                  <a:cubicBezTo>
                    <a:pt x="515493" y="240538"/>
                    <a:pt x="514731" y="240792"/>
                    <a:pt x="513969" y="241300"/>
                  </a:cubicBezTo>
                  <a:lnTo>
                    <a:pt x="509397" y="243840"/>
                  </a:lnTo>
                  <a:cubicBezTo>
                    <a:pt x="508635" y="244221"/>
                    <a:pt x="507873" y="244729"/>
                    <a:pt x="507111" y="245110"/>
                  </a:cubicBezTo>
                  <a:lnTo>
                    <a:pt x="504317" y="246253"/>
                  </a:lnTo>
                  <a:cubicBezTo>
                    <a:pt x="500634" y="247904"/>
                    <a:pt x="496951" y="249555"/>
                    <a:pt x="493268" y="251206"/>
                  </a:cubicBezTo>
                  <a:cubicBezTo>
                    <a:pt x="489585" y="252857"/>
                    <a:pt x="485648" y="254127"/>
                    <a:pt x="481838" y="255524"/>
                  </a:cubicBezTo>
                  <a:lnTo>
                    <a:pt x="476123" y="257683"/>
                  </a:lnTo>
                  <a:lnTo>
                    <a:pt x="470154" y="259461"/>
                  </a:lnTo>
                  <a:lnTo>
                    <a:pt x="464185" y="261239"/>
                  </a:lnTo>
                  <a:cubicBezTo>
                    <a:pt x="462153" y="261747"/>
                    <a:pt x="460248" y="262509"/>
                    <a:pt x="458216" y="262890"/>
                  </a:cubicBezTo>
                  <a:cubicBezTo>
                    <a:pt x="442087" y="266954"/>
                    <a:pt x="425196" y="269113"/>
                    <a:pt x="408051" y="269621"/>
                  </a:cubicBezTo>
                  <a:cubicBezTo>
                    <a:pt x="391541" y="269621"/>
                    <a:pt x="374904" y="269494"/>
                    <a:pt x="358013" y="268859"/>
                  </a:cubicBezTo>
                  <a:cubicBezTo>
                    <a:pt x="341122" y="267970"/>
                    <a:pt x="323977" y="266319"/>
                    <a:pt x="306959" y="263398"/>
                  </a:cubicBezTo>
                  <a:cubicBezTo>
                    <a:pt x="277241" y="257810"/>
                    <a:pt x="247396" y="250063"/>
                    <a:pt x="218059" y="240411"/>
                  </a:cubicBezTo>
                  <a:cubicBezTo>
                    <a:pt x="188595" y="230886"/>
                    <a:pt x="159385" y="219710"/>
                    <a:pt x="130683" y="207137"/>
                  </a:cubicBezTo>
                  <a:cubicBezTo>
                    <a:pt x="120904" y="202819"/>
                    <a:pt x="111125" y="198501"/>
                    <a:pt x="101346" y="194183"/>
                  </a:cubicBezTo>
                  <a:cubicBezTo>
                    <a:pt x="99949" y="193548"/>
                    <a:pt x="98298" y="192913"/>
                    <a:pt x="96520" y="192913"/>
                  </a:cubicBezTo>
                  <a:cubicBezTo>
                    <a:pt x="94742" y="192913"/>
                    <a:pt x="93091" y="193548"/>
                    <a:pt x="91567" y="195199"/>
                  </a:cubicBezTo>
                  <a:cubicBezTo>
                    <a:pt x="88011" y="199009"/>
                    <a:pt x="91186" y="201803"/>
                    <a:pt x="92837" y="203962"/>
                  </a:cubicBezTo>
                  <a:cubicBezTo>
                    <a:pt x="95885" y="207899"/>
                    <a:pt x="115570" y="225552"/>
                    <a:pt x="139700" y="244221"/>
                  </a:cubicBezTo>
                  <a:cubicBezTo>
                    <a:pt x="151765" y="253492"/>
                    <a:pt x="164846" y="263144"/>
                    <a:pt x="177292" y="271399"/>
                  </a:cubicBezTo>
                  <a:cubicBezTo>
                    <a:pt x="183515" y="275463"/>
                    <a:pt x="189484" y="279400"/>
                    <a:pt x="195072" y="282702"/>
                  </a:cubicBezTo>
                  <a:cubicBezTo>
                    <a:pt x="200660" y="286004"/>
                    <a:pt x="205740" y="288925"/>
                    <a:pt x="210185" y="290957"/>
                  </a:cubicBezTo>
                  <a:cubicBezTo>
                    <a:pt x="251841" y="311404"/>
                    <a:pt x="296926" y="326263"/>
                    <a:pt x="344297" y="332613"/>
                  </a:cubicBezTo>
                  <a:cubicBezTo>
                    <a:pt x="364109" y="335407"/>
                    <a:pt x="384175" y="337058"/>
                    <a:pt x="404495" y="337058"/>
                  </a:cubicBezTo>
                  <a:cubicBezTo>
                    <a:pt x="416814" y="337058"/>
                    <a:pt x="429260" y="336423"/>
                    <a:pt x="441706" y="335153"/>
                  </a:cubicBezTo>
                  <a:cubicBezTo>
                    <a:pt x="458089" y="333756"/>
                    <a:pt x="474345" y="330454"/>
                    <a:pt x="490347" y="326263"/>
                  </a:cubicBezTo>
                  <a:cubicBezTo>
                    <a:pt x="494411" y="325247"/>
                    <a:pt x="498348" y="323850"/>
                    <a:pt x="502285" y="322580"/>
                  </a:cubicBezTo>
                  <a:cubicBezTo>
                    <a:pt x="506222" y="321310"/>
                    <a:pt x="510159" y="320040"/>
                    <a:pt x="514096" y="318516"/>
                  </a:cubicBezTo>
                  <a:lnTo>
                    <a:pt x="525653" y="313690"/>
                  </a:lnTo>
                  <a:lnTo>
                    <a:pt x="531368" y="311277"/>
                  </a:lnTo>
                  <a:cubicBezTo>
                    <a:pt x="533273" y="310515"/>
                    <a:pt x="535305" y="309372"/>
                    <a:pt x="537210" y="308356"/>
                  </a:cubicBezTo>
                  <a:cubicBezTo>
                    <a:pt x="551688" y="301244"/>
                    <a:pt x="564642" y="292354"/>
                    <a:pt x="576707" y="282956"/>
                  </a:cubicBezTo>
                  <a:cubicBezTo>
                    <a:pt x="588772" y="273558"/>
                    <a:pt x="599567" y="263017"/>
                    <a:pt x="609473" y="252222"/>
                  </a:cubicBezTo>
                  <a:cubicBezTo>
                    <a:pt x="629285" y="230378"/>
                    <a:pt x="645287" y="206248"/>
                    <a:pt x="658114" y="180975"/>
                  </a:cubicBezTo>
                  <a:cubicBezTo>
                    <a:pt x="664083" y="168910"/>
                    <a:pt x="669671" y="156845"/>
                    <a:pt x="675005" y="144780"/>
                  </a:cubicBezTo>
                  <a:cubicBezTo>
                    <a:pt x="680339" y="132715"/>
                    <a:pt x="685292" y="120396"/>
                    <a:pt x="689864" y="108077"/>
                  </a:cubicBezTo>
                  <a:cubicBezTo>
                    <a:pt x="699135" y="83439"/>
                    <a:pt x="707136" y="58674"/>
                    <a:pt x="713867" y="33401"/>
                  </a:cubicBezTo>
                  <a:cubicBezTo>
                    <a:pt x="716026" y="25400"/>
                    <a:pt x="716661" y="16891"/>
                    <a:pt x="717423" y="8636"/>
                  </a:cubicBezTo>
                  <a:cubicBezTo>
                    <a:pt x="717677" y="5969"/>
                    <a:pt x="715772" y="2794"/>
                    <a:pt x="708533" y="889"/>
                  </a:cubicBezTo>
                  <a:cubicBezTo>
                    <a:pt x="706755" y="381"/>
                    <a:pt x="705358" y="127"/>
                    <a:pt x="704469" y="127"/>
                  </a:cubicBezTo>
                  <a:close/>
                  <a:moveTo>
                    <a:pt x="964311" y="110744"/>
                  </a:moveTo>
                  <a:cubicBezTo>
                    <a:pt x="962152" y="110744"/>
                    <a:pt x="960882" y="112268"/>
                    <a:pt x="959612" y="113157"/>
                  </a:cubicBezTo>
                  <a:cubicBezTo>
                    <a:pt x="956310" y="115824"/>
                    <a:pt x="942213" y="132969"/>
                    <a:pt x="927481" y="153924"/>
                  </a:cubicBezTo>
                  <a:cubicBezTo>
                    <a:pt x="912749" y="174879"/>
                    <a:pt x="897509" y="200025"/>
                    <a:pt x="891667" y="215773"/>
                  </a:cubicBezTo>
                  <a:cubicBezTo>
                    <a:pt x="888111" y="224917"/>
                    <a:pt x="884936" y="234315"/>
                    <a:pt x="882396" y="243967"/>
                  </a:cubicBezTo>
                  <a:cubicBezTo>
                    <a:pt x="881126" y="248793"/>
                    <a:pt x="879729" y="253619"/>
                    <a:pt x="878713" y="258572"/>
                  </a:cubicBezTo>
                  <a:lnTo>
                    <a:pt x="877062" y="265938"/>
                  </a:lnTo>
                  <a:cubicBezTo>
                    <a:pt x="876554" y="268478"/>
                    <a:pt x="876173" y="270891"/>
                    <a:pt x="875792" y="273431"/>
                  </a:cubicBezTo>
                  <a:cubicBezTo>
                    <a:pt x="872490" y="293497"/>
                    <a:pt x="871220" y="314325"/>
                    <a:pt x="872998" y="335534"/>
                  </a:cubicBezTo>
                  <a:cubicBezTo>
                    <a:pt x="873125" y="339090"/>
                    <a:pt x="873633" y="342773"/>
                    <a:pt x="874141" y="346329"/>
                  </a:cubicBezTo>
                  <a:cubicBezTo>
                    <a:pt x="874649" y="349885"/>
                    <a:pt x="874903" y="353568"/>
                    <a:pt x="875665" y="357124"/>
                  </a:cubicBezTo>
                  <a:lnTo>
                    <a:pt x="877697" y="367919"/>
                  </a:lnTo>
                  <a:cubicBezTo>
                    <a:pt x="878586" y="371602"/>
                    <a:pt x="879475" y="375158"/>
                    <a:pt x="880364" y="378841"/>
                  </a:cubicBezTo>
                  <a:cubicBezTo>
                    <a:pt x="884428" y="393319"/>
                    <a:pt x="889762" y="407670"/>
                    <a:pt x="897509" y="421132"/>
                  </a:cubicBezTo>
                  <a:cubicBezTo>
                    <a:pt x="898398" y="422783"/>
                    <a:pt x="899287" y="424561"/>
                    <a:pt x="900303" y="426212"/>
                  </a:cubicBezTo>
                  <a:lnTo>
                    <a:pt x="903478" y="431038"/>
                  </a:lnTo>
                  <a:lnTo>
                    <a:pt x="906780" y="435864"/>
                  </a:lnTo>
                  <a:cubicBezTo>
                    <a:pt x="907923" y="437515"/>
                    <a:pt x="908939" y="439039"/>
                    <a:pt x="910209" y="440690"/>
                  </a:cubicBezTo>
                  <a:cubicBezTo>
                    <a:pt x="912749" y="443865"/>
                    <a:pt x="915416" y="446913"/>
                    <a:pt x="917956" y="449961"/>
                  </a:cubicBezTo>
                  <a:cubicBezTo>
                    <a:pt x="920750" y="452755"/>
                    <a:pt x="923544" y="455549"/>
                    <a:pt x="926338" y="458216"/>
                  </a:cubicBezTo>
                  <a:cubicBezTo>
                    <a:pt x="927735" y="459613"/>
                    <a:pt x="929132" y="460883"/>
                    <a:pt x="930656" y="462026"/>
                  </a:cubicBezTo>
                  <a:lnTo>
                    <a:pt x="935101" y="465582"/>
                  </a:lnTo>
                  <a:lnTo>
                    <a:pt x="939546" y="469138"/>
                  </a:lnTo>
                  <a:cubicBezTo>
                    <a:pt x="941070" y="470281"/>
                    <a:pt x="942594" y="471297"/>
                    <a:pt x="944118" y="472313"/>
                  </a:cubicBezTo>
                  <a:cubicBezTo>
                    <a:pt x="947166" y="474345"/>
                    <a:pt x="950214" y="476504"/>
                    <a:pt x="953262" y="478282"/>
                  </a:cubicBezTo>
                  <a:cubicBezTo>
                    <a:pt x="956310" y="480060"/>
                    <a:pt x="959485" y="481838"/>
                    <a:pt x="962660" y="483489"/>
                  </a:cubicBezTo>
                  <a:cubicBezTo>
                    <a:pt x="965454" y="485140"/>
                    <a:pt x="968375" y="486283"/>
                    <a:pt x="971169" y="487807"/>
                  </a:cubicBezTo>
                  <a:cubicBezTo>
                    <a:pt x="973963" y="489331"/>
                    <a:pt x="976884" y="490728"/>
                    <a:pt x="979678" y="491871"/>
                  </a:cubicBezTo>
                  <a:cubicBezTo>
                    <a:pt x="985393" y="494411"/>
                    <a:pt x="990981" y="497078"/>
                    <a:pt x="996696" y="499237"/>
                  </a:cubicBezTo>
                  <a:cubicBezTo>
                    <a:pt x="999490" y="500380"/>
                    <a:pt x="1002284" y="501523"/>
                    <a:pt x="1005205" y="502666"/>
                  </a:cubicBezTo>
                  <a:lnTo>
                    <a:pt x="1013714" y="505841"/>
                  </a:lnTo>
                  <a:cubicBezTo>
                    <a:pt x="1019302" y="508000"/>
                    <a:pt x="1025017" y="509778"/>
                    <a:pt x="1030732" y="511683"/>
                  </a:cubicBezTo>
                  <a:cubicBezTo>
                    <a:pt x="1053465" y="518922"/>
                    <a:pt x="1076325" y="524002"/>
                    <a:pt x="1099439" y="526796"/>
                  </a:cubicBezTo>
                  <a:cubicBezTo>
                    <a:pt x="1121410" y="529336"/>
                    <a:pt x="1143000" y="531495"/>
                    <a:pt x="1164590" y="533019"/>
                  </a:cubicBezTo>
                  <a:cubicBezTo>
                    <a:pt x="1186180" y="534543"/>
                    <a:pt x="1207770" y="535686"/>
                    <a:pt x="1229233" y="535940"/>
                  </a:cubicBezTo>
                  <a:cubicBezTo>
                    <a:pt x="1229360" y="535940"/>
                    <a:pt x="1229487" y="535940"/>
                    <a:pt x="1229614" y="535940"/>
                  </a:cubicBezTo>
                  <a:cubicBezTo>
                    <a:pt x="1236345" y="535940"/>
                    <a:pt x="1243203" y="534416"/>
                    <a:pt x="1249934" y="533273"/>
                  </a:cubicBezTo>
                  <a:cubicBezTo>
                    <a:pt x="1252220" y="532892"/>
                    <a:pt x="1254506" y="530098"/>
                    <a:pt x="1254887" y="521843"/>
                  </a:cubicBezTo>
                  <a:cubicBezTo>
                    <a:pt x="1255395" y="514223"/>
                    <a:pt x="1253617" y="514477"/>
                    <a:pt x="1251839" y="513588"/>
                  </a:cubicBezTo>
                  <a:cubicBezTo>
                    <a:pt x="1236345" y="505587"/>
                    <a:pt x="1219200" y="499491"/>
                    <a:pt x="1204087" y="495046"/>
                  </a:cubicBezTo>
                  <a:cubicBezTo>
                    <a:pt x="1188974" y="490601"/>
                    <a:pt x="1175766" y="487553"/>
                    <a:pt x="1168146" y="484378"/>
                  </a:cubicBezTo>
                  <a:cubicBezTo>
                    <a:pt x="1151890" y="477774"/>
                    <a:pt x="1135507" y="472948"/>
                    <a:pt x="1119378" y="467995"/>
                  </a:cubicBezTo>
                  <a:cubicBezTo>
                    <a:pt x="1103249" y="463042"/>
                    <a:pt x="1087247" y="457835"/>
                    <a:pt x="1072642" y="450215"/>
                  </a:cubicBezTo>
                  <a:cubicBezTo>
                    <a:pt x="1060069" y="443611"/>
                    <a:pt x="1047496" y="438023"/>
                    <a:pt x="1035304" y="432689"/>
                  </a:cubicBezTo>
                  <a:cubicBezTo>
                    <a:pt x="1023112" y="427355"/>
                    <a:pt x="1011301" y="422275"/>
                    <a:pt x="1000633" y="416560"/>
                  </a:cubicBezTo>
                  <a:cubicBezTo>
                    <a:pt x="989965" y="410845"/>
                    <a:pt x="980313" y="404622"/>
                    <a:pt x="973201" y="397510"/>
                  </a:cubicBezTo>
                  <a:cubicBezTo>
                    <a:pt x="971296" y="395986"/>
                    <a:pt x="969518" y="393573"/>
                    <a:pt x="967740" y="391414"/>
                  </a:cubicBezTo>
                  <a:cubicBezTo>
                    <a:pt x="966851" y="390271"/>
                    <a:pt x="965835" y="389255"/>
                    <a:pt x="965073" y="388112"/>
                  </a:cubicBezTo>
                  <a:lnTo>
                    <a:pt x="962787" y="384556"/>
                  </a:lnTo>
                  <a:lnTo>
                    <a:pt x="960374" y="380873"/>
                  </a:lnTo>
                  <a:lnTo>
                    <a:pt x="958342" y="376936"/>
                  </a:lnTo>
                  <a:lnTo>
                    <a:pt x="956309" y="372999"/>
                  </a:lnTo>
                  <a:cubicBezTo>
                    <a:pt x="955674" y="371729"/>
                    <a:pt x="955167" y="370205"/>
                    <a:pt x="954659" y="368808"/>
                  </a:cubicBezTo>
                  <a:cubicBezTo>
                    <a:pt x="950975" y="357886"/>
                    <a:pt x="947166" y="346329"/>
                    <a:pt x="944498" y="333883"/>
                  </a:cubicBezTo>
                  <a:cubicBezTo>
                    <a:pt x="941831" y="321437"/>
                    <a:pt x="940053" y="308102"/>
                    <a:pt x="939926" y="294513"/>
                  </a:cubicBezTo>
                  <a:cubicBezTo>
                    <a:pt x="939799" y="282575"/>
                    <a:pt x="940562" y="270383"/>
                    <a:pt x="941704" y="258191"/>
                  </a:cubicBezTo>
                  <a:cubicBezTo>
                    <a:pt x="942847" y="245999"/>
                    <a:pt x="944625" y="233553"/>
                    <a:pt x="946912" y="221234"/>
                  </a:cubicBezTo>
                  <a:cubicBezTo>
                    <a:pt x="951229" y="196469"/>
                    <a:pt x="957072" y="171450"/>
                    <a:pt x="964184" y="146558"/>
                  </a:cubicBezTo>
                  <a:cubicBezTo>
                    <a:pt x="966597" y="138049"/>
                    <a:pt x="969009" y="129540"/>
                    <a:pt x="971295" y="121031"/>
                  </a:cubicBezTo>
                  <a:cubicBezTo>
                    <a:pt x="971931" y="118618"/>
                    <a:pt x="972312" y="115316"/>
                    <a:pt x="968120" y="112268"/>
                  </a:cubicBezTo>
                  <a:cubicBezTo>
                    <a:pt x="966470" y="111125"/>
                    <a:pt x="965199" y="110744"/>
                    <a:pt x="964056" y="110744"/>
                  </a:cubicBezTo>
                  <a:close/>
                  <a:moveTo>
                    <a:pt x="36703" y="437896"/>
                  </a:moveTo>
                  <a:cubicBezTo>
                    <a:pt x="26924" y="437896"/>
                    <a:pt x="17018" y="439420"/>
                    <a:pt x="7366" y="440690"/>
                  </a:cubicBezTo>
                  <a:cubicBezTo>
                    <a:pt x="3937" y="441198"/>
                    <a:pt x="635" y="444373"/>
                    <a:pt x="381" y="453898"/>
                  </a:cubicBezTo>
                  <a:cubicBezTo>
                    <a:pt x="0" y="462661"/>
                    <a:pt x="2794" y="462407"/>
                    <a:pt x="5461" y="463423"/>
                  </a:cubicBezTo>
                  <a:cubicBezTo>
                    <a:pt x="29718" y="472694"/>
                    <a:pt x="56134" y="480314"/>
                    <a:pt x="79248" y="486537"/>
                  </a:cubicBezTo>
                  <a:cubicBezTo>
                    <a:pt x="102362" y="492760"/>
                    <a:pt x="122555" y="497586"/>
                    <a:pt x="134239" y="502158"/>
                  </a:cubicBezTo>
                  <a:cubicBezTo>
                    <a:pt x="146558" y="506984"/>
                    <a:pt x="158877" y="511302"/>
                    <a:pt x="171196" y="515747"/>
                  </a:cubicBezTo>
                  <a:cubicBezTo>
                    <a:pt x="183515" y="519938"/>
                    <a:pt x="195580" y="524256"/>
                    <a:pt x="207645" y="528701"/>
                  </a:cubicBezTo>
                  <a:cubicBezTo>
                    <a:pt x="231521" y="537591"/>
                    <a:pt x="254889" y="547624"/>
                    <a:pt x="275463" y="561086"/>
                  </a:cubicBezTo>
                  <a:cubicBezTo>
                    <a:pt x="293243" y="572770"/>
                    <a:pt x="310261" y="583819"/>
                    <a:pt x="326136" y="595376"/>
                  </a:cubicBezTo>
                  <a:cubicBezTo>
                    <a:pt x="342011" y="606933"/>
                    <a:pt x="356743" y="618871"/>
                    <a:pt x="369062" y="632460"/>
                  </a:cubicBezTo>
                  <a:cubicBezTo>
                    <a:pt x="375285" y="639191"/>
                    <a:pt x="381127" y="646430"/>
                    <a:pt x="385953" y="653796"/>
                  </a:cubicBezTo>
                  <a:cubicBezTo>
                    <a:pt x="390779" y="661162"/>
                    <a:pt x="395224" y="669417"/>
                    <a:pt x="398907" y="678307"/>
                  </a:cubicBezTo>
                  <a:cubicBezTo>
                    <a:pt x="406400" y="696087"/>
                    <a:pt x="411480" y="716407"/>
                    <a:pt x="413512" y="737616"/>
                  </a:cubicBezTo>
                  <a:cubicBezTo>
                    <a:pt x="414274" y="747776"/>
                    <a:pt x="415036" y="758190"/>
                    <a:pt x="415671" y="768731"/>
                  </a:cubicBezTo>
                  <a:cubicBezTo>
                    <a:pt x="416306" y="779272"/>
                    <a:pt x="416687" y="789940"/>
                    <a:pt x="416941" y="800735"/>
                  </a:cubicBezTo>
                  <a:cubicBezTo>
                    <a:pt x="417449" y="822325"/>
                    <a:pt x="416941" y="844296"/>
                    <a:pt x="414909" y="866267"/>
                  </a:cubicBezTo>
                  <a:cubicBezTo>
                    <a:pt x="411226" y="904875"/>
                    <a:pt x="404749" y="943737"/>
                    <a:pt x="397002" y="982599"/>
                  </a:cubicBezTo>
                  <a:cubicBezTo>
                    <a:pt x="389255" y="1021461"/>
                    <a:pt x="380365" y="1060323"/>
                    <a:pt x="370332" y="1099058"/>
                  </a:cubicBezTo>
                  <a:cubicBezTo>
                    <a:pt x="366903" y="1112139"/>
                    <a:pt x="363601" y="1125474"/>
                    <a:pt x="360299" y="1138682"/>
                  </a:cubicBezTo>
                  <a:cubicBezTo>
                    <a:pt x="359410" y="1142365"/>
                    <a:pt x="358775" y="1147445"/>
                    <a:pt x="363855" y="1150747"/>
                  </a:cubicBezTo>
                  <a:cubicBezTo>
                    <a:pt x="365379" y="1151636"/>
                    <a:pt x="366649" y="1152017"/>
                    <a:pt x="367665" y="1152017"/>
                  </a:cubicBezTo>
                  <a:cubicBezTo>
                    <a:pt x="370840" y="1152017"/>
                    <a:pt x="372745" y="1148969"/>
                    <a:pt x="374396" y="1147191"/>
                  </a:cubicBezTo>
                  <a:cubicBezTo>
                    <a:pt x="378587" y="1142492"/>
                    <a:pt x="396240" y="1114044"/>
                    <a:pt x="415163" y="1080643"/>
                  </a:cubicBezTo>
                  <a:cubicBezTo>
                    <a:pt x="434086" y="1047242"/>
                    <a:pt x="453771" y="1008380"/>
                    <a:pt x="462026" y="985012"/>
                  </a:cubicBezTo>
                  <a:cubicBezTo>
                    <a:pt x="481711" y="930148"/>
                    <a:pt x="495173" y="872490"/>
                    <a:pt x="499110" y="812292"/>
                  </a:cubicBezTo>
                  <a:cubicBezTo>
                    <a:pt x="500507" y="791972"/>
                    <a:pt x="500888" y="771398"/>
                    <a:pt x="499999" y="750570"/>
                  </a:cubicBezTo>
                  <a:cubicBezTo>
                    <a:pt x="499872" y="745363"/>
                    <a:pt x="499491" y="740156"/>
                    <a:pt x="499110" y="734949"/>
                  </a:cubicBezTo>
                  <a:cubicBezTo>
                    <a:pt x="498602" y="729742"/>
                    <a:pt x="498221" y="724408"/>
                    <a:pt x="497586" y="719201"/>
                  </a:cubicBezTo>
                  <a:cubicBezTo>
                    <a:pt x="496443" y="708660"/>
                    <a:pt x="494665" y="698119"/>
                    <a:pt x="492506" y="687451"/>
                  </a:cubicBezTo>
                  <a:cubicBezTo>
                    <a:pt x="490347" y="676783"/>
                    <a:pt x="487426" y="666242"/>
                    <a:pt x="483997" y="655701"/>
                  </a:cubicBezTo>
                  <a:cubicBezTo>
                    <a:pt x="480568" y="645160"/>
                    <a:pt x="476123" y="634746"/>
                    <a:pt x="471170" y="624459"/>
                  </a:cubicBezTo>
                  <a:cubicBezTo>
                    <a:pt x="460883" y="603758"/>
                    <a:pt x="447548" y="585343"/>
                    <a:pt x="432181" y="569595"/>
                  </a:cubicBezTo>
                  <a:cubicBezTo>
                    <a:pt x="404241" y="540893"/>
                    <a:pt x="372618" y="518795"/>
                    <a:pt x="339725" y="501523"/>
                  </a:cubicBezTo>
                  <a:cubicBezTo>
                    <a:pt x="306832" y="484251"/>
                    <a:pt x="272415" y="471678"/>
                    <a:pt x="237363" y="463677"/>
                  </a:cubicBezTo>
                  <a:cubicBezTo>
                    <a:pt x="204216" y="456057"/>
                    <a:pt x="171069" y="450215"/>
                    <a:pt x="138049" y="446024"/>
                  </a:cubicBezTo>
                  <a:cubicBezTo>
                    <a:pt x="105029" y="441833"/>
                    <a:pt x="71882" y="439166"/>
                    <a:pt x="38862" y="438150"/>
                  </a:cubicBezTo>
                  <a:cubicBezTo>
                    <a:pt x="38100" y="438150"/>
                    <a:pt x="37338" y="438150"/>
                    <a:pt x="36576" y="438150"/>
                  </a:cubicBezTo>
                  <a:close/>
                  <a:moveTo>
                    <a:pt x="1035685" y="716788"/>
                  </a:moveTo>
                  <a:cubicBezTo>
                    <a:pt x="1018540" y="716788"/>
                    <a:pt x="1001395" y="717677"/>
                    <a:pt x="983996" y="719455"/>
                  </a:cubicBezTo>
                  <a:cubicBezTo>
                    <a:pt x="965454" y="721487"/>
                    <a:pt x="946912" y="724281"/>
                    <a:pt x="928243" y="728726"/>
                  </a:cubicBezTo>
                  <a:lnTo>
                    <a:pt x="921258" y="730250"/>
                  </a:lnTo>
                  <a:cubicBezTo>
                    <a:pt x="918972" y="730758"/>
                    <a:pt x="916559" y="731520"/>
                    <a:pt x="914273" y="732155"/>
                  </a:cubicBezTo>
                  <a:cubicBezTo>
                    <a:pt x="909574" y="733425"/>
                    <a:pt x="905002" y="734695"/>
                    <a:pt x="900303" y="736219"/>
                  </a:cubicBezTo>
                  <a:lnTo>
                    <a:pt x="886460" y="741172"/>
                  </a:lnTo>
                  <a:lnTo>
                    <a:pt x="883031" y="742442"/>
                  </a:lnTo>
                  <a:lnTo>
                    <a:pt x="879602" y="743839"/>
                  </a:lnTo>
                  <a:lnTo>
                    <a:pt x="872744" y="746760"/>
                  </a:lnTo>
                  <a:lnTo>
                    <a:pt x="865886" y="749808"/>
                  </a:lnTo>
                  <a:cubicBezTo>
                    <a:pt x="863600" y="750824"/>
                    <a:pt x="861441" y="752094"/>
                    <a:pt x="859155" y="753237"/>
                  </a:cubicBezTo>
                  <a:lnTo>
                    <a:pt x="852424" y="756793"/>
                  </a:lnTo>
                  <a:cubicBezTo>
                    <a:pt x="850265" y="758063"/>
                    <a:pt x="847979" y="759079"/>
                    <a:pt x="845820" y="760476"/>
                  </a:cubicBezTo>
                  <a:cubicBezTo>
                    <a:pt x="841502" y="763270"/>
                    <a:pt x="837184" y="766064"/>
                    <a:pt x="832866" y="768858"/>
                  </a:cubicBezTo>
                  <a:cubicBezTo>
                    <a:pt x="830707" y="770128"/>
                    <a:pt x="828675" y="771906"/>
                    <a:pt x="826516" y="773430"/>
                  </a:cubicBezTo>
                  <a:cubicBezTo>
                    <a:pt x="824357" y="774954"/>
                    <a:pt x="822325" y="776605"/>
                    <a:pt x="820293" y="778383"/>
                  </a:cubicBezTo>
                  <a:cubicBezTo>
                    <a:pt x="812165" y="785114"/>
                    <a:pt x="804926" y="792353"/>
                    <a:pt x="798195" y="799846"/>
                  </a:cubicBezTo>
                  <a:cubicBezTo>
                    <a:pt x="791464" y="807339"/>
                    <a:pt x="785495" y="815340"/>
                    <a:pt x="780161" y="823468"/>
                  </a:cubicBezTo>
                  <a:cubicBezTo>
                    <a:pt x="760730" y="853186"/>
                    <a:pt x="746252" y="883666"/>
                    <a:pt x="734822" y="914654"/>
                  </a:cubicBezTo>
                  <a:cubicBezTo>
                    <a:pt x="723392" y="945642"/>
                    <a:pt x="715137" y="977265"/>
                    <a:pt x="710311" y="1009142"/>
                  </a:cubicBezTo>
                  <a:cubicBezTo>
                    <a:pt x="705612" y="1039368"/>
                    <a:pt x="701929" y="1069340"/>
                    <a:pt x="699262" y="1099439"/>
                  </a:cubicBezTo>
                  <a:cubicBezTo>
                    <a:pt x="696595" y="1129538"/>
                    <a:pt x="694817" y="1159383"/>
                    <a:pt x="694309" y="1189355"/>
                  </a:cubicBezTo>
                  <a:cubicBezTo>
                    <a:pt x="694182" y="1198880"/>
                    <a:pt x="695706" y="1208532"/>
                    <a:pt x="697103" y="1218057"/>
                  </a:cubicBezTo>
                  <a:cubicBezTo>
                    <a:pt x="697484" y="1221105"/>
                    <a:pt x="700532" y="1224153"/>
                    <a:pt x="709041" y="1224407"/>
                  </a:cubicBezTo>
                  <a:cubicBezTo>
                    <a:pt x="709549" y="1224407"/>
                    <a:pt x="709930" y="1224407"/>
                    <a:pt x="710438" y="1224407"/>
                  </a:cubicBezTo>
                  <a:cubicBezTo>
                    <a:pt x="717042" y="1224407"/>
                    <a:pt x="716788" y="1221994"/>
                    <a:pt x="717677" y="1219708"/>
                  </a:cubicBezTo>
                  <a:cubicBezTo>
                    <a:pt x="726059" y="1197483"/>
                    <a:pt x="732663" y="1173226"/>
                    <a:pt x="737743" y="1151890"/>
                  </a:cubicBezTo>
                  <a:cubicBezTo>
                    <a:pt x="742823" y="1130554"/>
                    <a:pt x="746760" y="1112012"/>
                    <a:pt x="750443" y="1101090"/>
                  </a:cubicBezTo>
                  <a:cubicBezTo>
                    <a:pt x="758317" y="1077976"/>
                    <a:pt x="764413" y="1054989"/>
                    <a:pt x="771144" y="1032129"/>
                  </a:cubicBezTo>
                  <a:cubicBezTo>
                    <a:pt x="777875" y="1009269"/>
                    <a:pt x="785241" y="987044"/>
                    <a:pt x="795528" y="966343"/>
                  </a:cubicBezTo>
                  <a:cubicBezTo>
                    <a:pt x="804545" y="948563"/>
                    <a:pt x="812673" y="931037"/>
                    <a:pt x="821182" y="914146"/>
                  </a:cubicBezTo>
                  <a:cubicBezTo>
                    <a:pt x="829691" y="897255"/>
                    <a:pt x="838327" y="881253"/>
                    <a:pt x="848233" y="867156"/>
                  </a:cubicBezTo>
                  <a:cubicBezTo>
                    <a:pt x="853186" y="860044"/>
                    <a:pt x="858393" y="853440"/>
                    <a:pt x="863981" y="847471"/>
                  </a:cubicBezTo>
                  <a:cubicBezTo>
                    <a:pt x="865378" y="845947"/>
                    <a:pt x="866775" y="844423"/>
                    <a:pt x="868299" y="843153"/>
                  </a:cubicBezTo>
                  <a:cubicBezTo>
                    <a:pt x="869823" y="841883"/>
                    <a:pt x="871220" y="840359"/>
                    <a:pt x="872744" y="839089"/>
                  </a:cubicBezTo>
                  <a:lnTo>
                    <a:pt x="875030" y="837057"/>
                  </a:lnTo>
                  <a:cubicBezTo>
                    <a:pt x="875792" y="836422"/>
                    <a:pt x="876681" y="835787"/>
                    <a:pt x="877570" y="835152"/>
                  </a:cubicBezTo>
                  <a:lnTo>
                    <a:pt x="882650" y="831342"/>
                  </a:lnTo>
                  <a:cubicBezTo>
                    <a:pt x="896493" y="821309"/>
                    <a:pt x="913384" y="813308"/>
                    <a:pt x="931545" y="807974"/>
                  </a:cubicBezTo>
                  <a:cubicBezTo>
                    <a:pt x="949198" y="803148"/>
                    <a:pt x="967486" y="798322"/>
                    <a:pt x="986536" y="794512"/>
                  </a:cubicBezTo>
                  <a:cubicBezTo>
                    <a:pt x="1005586" y="790702"/>
                    <a:pt x="1025144" y="787908"/>
                    <a:pt x="1045083" y="786511"/>
                  </a:cubicBezTo>
                  <a:lnTo>
                    <a:pt x="1058164" y="785749"/>
                  </a:lnTo>
                  <a:lnTo>
                    <a:pt x="1071372" y="785368"/>
                  </a:lnTo>
                  <a:cubicBezTo>
                    <a:pt x="1075817" y="785241"/>
                    <a:pt x="1080135" y="785114"/>
                    <a:pt x="1084580" y="785114"/>
                  </a:cubicBezTo>
                  <a:cubicBezTo>
                    <a:pt x="1088136" y="785114"/>
                    <a:pt x="1091819" y="784987"/>
                    <a:pt x="1095502" y="784987"/>
                  </a:cubicBezTo>
                  <a:cubicBezTo>
                    <a:pt x="1096264" y="784987"/>
                    <a:pt x="1097153" y="784987"/>
                    <a:pt x="1097915" y="784987"/>
                  </a:cubicBezTo>
                  <a:cubicBezTo>
                    <a:pt x="1115695" y="784987"/>
                    <a:pt x="1133475" y="785495"/>
                    <a:pt x="1151382" y="786384"/>
                  </a:cubicBezTo>
                  <a:cubicBezTo>
                    <a:pt x="1187196" y="788035"/>
                    <a:pt x="1223264" y="790956"/>
                    <a:pt x="1259205" y="795020"/>
                  </a:cubicBezTo>
                  <a:cubicBezTo>
                    <a:pt x="1271397" y="796417"/>
                    <a:pt x="1283716" y="797687"/>
                    <a:pt x="1296035" y="798957"/>
                  </a:cubicBezTo>
                  <a:cubicBezTo>
                    <a:pt x="1296670" y="799084"/>
                    <a:pt x="1297432" y="799084"/>
                    <a:pt x="1298194" y="799084"/>
                  </a:cubicBezTo>
                  <a:cubicBezTo>
                    <a:pt x="1301242" y="799084"/>
                    <a:pt x="1304544" y="798195"/>
                    <a:pt x="1306322" y="794258"/>
                  </a:cubicBezTo>
                  <a:cubicBezTo>
                    <a:pt x="1308862" y="788797"/>
                    <a:pt x="1304290" y="786892"/>
                    <a:pt x="1301877" y="785241"/>
                  </a:cubicBezTo>
                  <a:cubicBezTo>
                    <a:pt x="1297178" y="782066"/>
                    <a:pt x="1269365" y="769747"/>
                    <a:pt x="1236853" y="757174"/>
                  </a:cubicBezTo>
                  <a:cubicBezTo>
                    <a:pt x="1220597" y="750951"/>
                    <a:pt x="1203198" y="744601"/>
                    <a:pt x="1186942" y="739267"/>
                  </a:cubicBezTo>
                  <a:cubicBezTo>
                    <a:pt x="1170686" y="733933"/>
                    <a:pt x="1155827" y="729869"/>
                    <a:pt x="1144778" y="727710"/>
                  </a:cubicBezTo>
                  <a:cubicBezTo>
                    <a:pt x="1109218" y="720725"/>
                    <a:pt x="1072769" y="716661"/>
                    <a:pt x="1035685" y="716661"/>
                  </a:cubicBezTo>
                  <a:close/>
                </a:path>
              </a:pathLst>
            </a:custGeom>
            <a:solidFill>
              <a:srgbClr val="FEF5A6"/>
            </a:solidFill>
          </p:spPr>
          <p:txBody>
            <a:bodyPr/>
            <a:lstStyle/>
            <a:p>
              <a:endParaRPr lang="en-US"/>
            </a:p>
          </p:txBody>
        </p:sp>
      </p:grpSp>
      <p:sp>
        <p:nvSpPr>
          <p:cNvPr id="6" name="Freeform 6"/>
          <p:cNvSpPr/>
          <p:nvPr/>
        </p:nvSpPr>
        <p:spPr>
          <a:xfrm>
            <a:off x="10688747" y="-595547"/>
            <a:ext cx="7436615" cy="6428813"/>
          </a:xfrm>
          <a:custGeom>
            <a:avLst/>
            <a:gdLst/>
            <a:ahLst/>
            <a:cxnLst/>
            <a:rect l="l" t="t" r="r" b="b"/>
            <a:pathLst>
              <a:path w="7436615" h="6428813">
                <a:moveTo>
                  <a:pt x="0" y="0"/>
                </a:moveTo>
                <a:lnTo>
                  <a:pt x="7436616" y="0"/>
                </a:lnTo>
                <a:lnTo>
                  <a:pt x="7436616" y="6428813"/>
                </a:lnTo>
                <a:lnTo>
                  <a:pt x="0" y="6428813"/>
                </a:lnTo>
                <a:lnTo>
                  <a:pt x="0" y="0"/>
                </a:lnTo>
                <a:close/>
              </a:path>
            </a:pathLst>
          </a:custGeom>
          <a:blipFill>
            <a:blip r:embed="rId5">
              <a:extLst>
                <a:ext uri="{96DAC541-7B7A-43D3-8B79-37D633B846F1}">
                  <asvg:svgBlip xmlns:asvg="http://schemas.microsoft.com/office/drawing/2016/SVG/main" r:embed="rId6"/>
                </a:ext>
              </a:extLst>
            </a:blip>
            <a:stretch>
              <a:fillRect b="-8367"/>
            </a:stretch>
          </a:blipFill>
        </p:spPr>
        <p:txBody>
          <a:bodyPr/>
          <a:lstStyle/>
          <a:p>
            <a:endParaRPr lang="en-US"/>
          </a:p>
        </p:txBody>
      </p:sp>
      <p:sp>
        <p:nvSpPr>
          <p:cNvPr id="7" name="Freeform 7"/>
          <p:cNvSpPr/>
          <p:nvPr/>
        </p:nvSpPr>
        <p:spPr>
          <a:xfrm>
            <a:off x="257251" y="3496951"/>
            <a:ext cx="6200775" cy="5715000"/>
          </a:xfrm>
          <a:custGeom>
            <a:avLst/>
            <a:gdLst/>
            <a:ahLst/>
            <a:cxnLst/>
            <a:rect l="l" t="t" r="r" b="b"/>
            <a:pathLst>
              <a:path w="6200775" h="5715000">
                <a:moveTo>
                  <a:pt x="0" y="0"/>
                </a:moveTo>
                <a:lnTo>
                  <a:pt x="6200775" y="0"/>
                </a:lnTo>
                <a:lnTo>
                  <a:pt x="6200775" y="5715000"/>
                </a:lnTo>
                <a:lnTo>
                  <a:pt x="0" y="5715000"/>
                </a:lnTo>
                <a:lnTo>
                  <a:pt x="0" y="0"/>
                </a:lnTo>
                <a:close/>
              </a:path>
            </a:pathLst>
          </a:custGeom>
          <a:blipFill>
            <a:blip r:embed="rId7"/>
            <a:stretch>
              <a:fillRect/>
            </a:stretch>
          </a:blipFill>
        </p:spPr>
        <p:txBody>
          <a:bodyPr/>
          <a:lstStyle/>
          <a:p>
            <a:endParaRPr lang="en-US"/>
          </a:p>
        </p:txBody>
      </p:sp>
      <p:sp>
        <p:nvSpPr>
          <p:cNvPr id="8" name="Freeform 8"/>
          <p:cNvSpPr/>
          <p:nvPr/>
        </p:nvSpPr>
        <p:spPr>
          <a:xfrm>
            <a:off x="14937565" y="5142547"/>
            <a:ext cx="2959133" cy="2200672"/>
          </a:xfrm>
          <a:custGeom>
            <a:avLst/>
            <a:gdLst/>
            <a:ahLst/>
            <a:cxnLst/>
            <a:rect l="l" t="t" r="r" b="b"/>
            <a:pathLst>
              <a:path w="2959133" h="2200672">
                <a:moveTo>
                  <a:pt x="0" y="0"/>
                </a:moveTo>
                <a:lnTo>
                  <a:pt x="2959134" y="0"/>
                </a:lnTo>
                <a:lnTo>
                  <a:pt x="2959134" y="2200673"/>
                </a:lnTo>
                <a:lnTo>
                  <a:pt x="0" y="2200673"/>
                </a:lnTo>
                <a:lnTo>
                  <a:pt x="0" y="0"/>
                </a:lnTo>
                <a:close/>
              </a:path>
            </a:pathLst>
          </a:custGeom>
          <a:blipFill>
            <a:blip r:embed="rId8"/>
            <a:stretch>
              <a:fillRect l="-362" r="-401"/>
            </a:stretch>
          </a:blipFill>
        </p:spPr>
        <p:txBody>
          <a:bodyPr/>
          <a:lstStyle/>
          <a:p>
            <a:endParaRPr lang="en-US"/>
          </a:p>
        </p:txBody>
      </p:sp>
      <p:grpSp>
        <p:nvGrpSpPr>
          <p:cNvPr id="9" name="Group 9"/>
          <p:cNvGrpSpPr>
            <a:grpSpLocks noChangeAspect="1"/>
          </p:cNvGrpSpPr>
          <p:nvPr/>
        </p:nvGrpSpPr>
        <p:grpSpPr>
          <a:xfrm>
            <a:off x="1863100" y="2178177"/>
            <a:ext cx="5292481" cy="28575"/>
            <a:chOff x="0" y="0"/>
            <a:chExt cx="5292471" cy="28575"/>
          </a:xfrm>
        </p:grpSpPr>
        <p:sp>
          <p:nvSpPr>
            <p:cNvPr id="10" name="Freeform 10"/>
            <p:cNvSpPr/>
            <p:nvPr/>
          </p:nvSpPr>
          <p:spPr>
            <a:xfrm>
              <a:off x="0" y="0"/>
              <a:ext cx="5292471" cy="28575"/>
            </a:xfrm>
            <a:custGeom>
              <a:avLst/>
              <a:gdLst/>
              <a:ahLst/>
              <a:cxnLst/>
              <a:rect l="l" t="t" r="r" b="b"/>
              <a:pathLst>
                <a:path w="5292471" h="28575">
                  <a:moveTo>
                    <a:pt x="0" y="0"/>
                  </a:moveTo>
                  <a:lnTo>
                    <a:pt x="0" y="28575"/>
                  </a:lnTo>
                  <a:lnTo>
                    <a:pt x="407162" y="28575"/>
                  </a:lnTo>
                  <a:lnTo>
                    <a:pt x="407162" y="0"/>
                  </a:lnTo>
                  <a:close/>
                  <a:moveTo>
                    <a:pt x="519430" y="0"/>
                  </a:moveTo>
                  <a:lnTo>
                    <a:pt x="519430" y="28575"/>
                  </a:lnTo>
                  <a:lnTo>
                    <a:pt x="2400427" y="28575"/>
                  </a:lnTo>
                  <a:lnTo>
                    <a:pt x="2400427" y="0"/>
                  </a:lnTo>
                  <a:close/>
                  <a:moveTo>
                    <a:pt x="2512695" y="0"/>
                  </a:moveTo>
                  <a:lnTo>
                    <a:pt x="2512695" y="28575"/>
                  </a:lnTo>
                  <a:lnTo>
                    <a:pt x="3921760" y="28575"/>
                  </a:lnTo>
                  <a:lnTo>
                    <a:pt x="3921760" y="0"/>
                  </a:lnTo>
                  <a:close/>
                  <a:moveTo>
                    <a:pt x="4017899" y="0"/>
                  </a:moveTo>
                  <a:lnTo>
                    <a:pt x="4017899" y="28575"/>
                  </a:lnTo>
                  <a:lnTo>
                    <a:pt x="4393692" y="28575"/>
                  </a:lnTo>
                  <a:lnTo>
                    <a:pt x="4393692" y="0"/>
                  </a:lnTo>
                  <a:close/>
                  <a:moveTo>
                    <a:pt x="4631817" y="0"/>
                  </a:moveTo>
                  <a:lnTo>
                    <a:pt x="4631817" y="28575"/>
                  </a:lnTo>
                  <a:lnTo>
                    <a:pt x="5160645" y="28575"/>
                  </a:lnTo>
                  <a:lnTo>
                    <a:pt x="5160645" y="0"/>
                  </a:lnTo>
                  <a:close/>
                  <a:moveTo>
                    <a:pt x="5256657" y="0"/>
                  </a:moveTo>
                  <a:lnTo>
                    <a:pt x="5256657" y="28575"/>
                  </a:lnTo>
                  <a:lnTo>
                    <a:pt x="5292471" y="28575"/>
                  </a:lnTo>
                  <a:lnTo>
                    <a:pt x="5292471" y="0"/>
                  </a:lnTo>
                  <a:close/>
                </a:path>
              </a:pathLst>
            </a:custGeom>
            <a:solidFill>
              <a:srgbClr val="FFFFFF"/>
            </a:solidFill>
          </p:spPr>
          <p:txBody>
            <a:bodyPr/>
            <a:lstStyle/>
            <a:p>
              <a:endParaRPr lang="en-US"/>
            </a:p>
          </p:txBody>
        </p:sp>
      </p:grpSp>
      <p:grpSp>
        <p:nvGrpSpPr>
          <p:cNvPr id="11" name="Group 11"/>
          <p:cNvGrpSpPr>
            <a:grpSpLocks noChangeAspect="1"/>
          </p:cNvGrpSpPr>
          <p:nvPr/>
        </p:nvGrpSpPr>
        <p:grpSpPr>
          <a:xfrm>
            <a:off x="257251" y="3122314"/>
            <a:ext cx="7247782" cy="28575"/>
            <a:chOff x="0" y="0"/>
            <a:chExt cx="7247776" cy="28575"/>
          </a:xfrm>
        </p:grpSpPr>
        <p:sp>
          <p:nvSpPr>
            <p:cNvPr id="12" name="Freeform 12"/>
            <p:cNvSpPr/>
            <p:nvPr/>
          </p:nvSpPr>
          <p:spPr>
            <a:xfrm>
              <a:off x="0" y="0"/>
              <a:ext cx="7247763" cy="28575"/>
            </a:xfrm>
            <a:custGeom>
              <a:avLst/>
              <a:gdLst/>
              <a:ahLst/>
              <a:cxnLst/>
              <a:rect l="l" t="t" r="r" b="b"/>
              <a:pathLst>
                <a:path w="7247763" h="28575">
                  <a:moveTo>
                    <a:pt x="0" y="0"/>
                  </a:moveTo>
                  <a:lnTo>
                    <a:pt x="0" y="28575"/>
                  </a:lnTo>
                  <a:lnTo>
                    <a:pt x="407162" y="28575"/>
                  </a:lnTo>
                  <a:lnTo>
                    <a:pt x="407162" y="0"/>
                  </a:lnTo>
                  <a:close/>
                  <a:moveTo>
                    <a:pt x="519430" y="0"/>
                  </a:moveTo>
                  <a:lnTo>
                    <a:pt x="519430" y="28575"/>
                  </a:lnTo>
                  <a:lnTo>
                    <a:pt x="2925572" y="28575"/>
                  </a:lnTo>
                  <a:lnTo>
                    <a:pt x="2925572" y="0"/>
                  </a:lnTo>
                  <a:close/>
                  <a:moveTo>
                    <a:pt x="3021457" y="0"/>
                  </a:moveTo>
                  <a:lnTo>
                    <a:pt x="3021457" y="28575"/>
                  </a:lnTo>
                  <a:lnTo>
                    <a:pt x="3145790" y="28575"/>
                  </a:lnTo>
                  <a:lnTo>
                    <a:pt x="3145790" y="0"/>
                  </a:lnTo>
                  <a:close/>
                  <a:moveTo>
                    <a:pt x="3241675" y="0"/>
                  </a:moveTo>
                  <a:lnTo>
                    <a:pt x="3241675" y="28575"/>
                  </a:lnTo>
                  <a:lnTo>
                    <a:pt x="3633851" y="28575"/>
                  </a:lnTo>
                  <a:lnTo>
                    <a:pt x="3633851" y="0"/>
                  </a:lnTo>
                  <a:close/>
                  <a:moveTo>
                    <a:pt x="3797935" y="0"/>
                  </a:moveTo>
                  <a:lnTo>
                    <a:pt x="3797935" y="28575"/>
                  </a:lnTo>
                  <a:lnTo>
                    <a:pt x="5845937" y="28575"/>
                  </a:lnTo>
                  <a:lnTo>
                    <a:pt x="5845937" y="0"/>
                  </a:lnTo>
                  <a:close/>
                  <a:moveTo>
                    <a:pt x="5958332" y="0"/>
                  </a:moveTo>
                  <a:lnTo>
                    <a:pt x="5958332" y="28575"/>
                  </a:lnTo>
                  <a:lnTo>
                    <a:pt x="7247763" y="28575"/>
                  </a:lnTo>
                  <a:lnTo>
                    <a:pt x="7247763" y="0"/>
                  </a:lnTo>
                  <a:close/>
                </a:path>
              </a:pathLst>
            </a:custGeom>
            <a:solidFill>
              <a:srgbClr val="FFFFFF"/>
            </a:solidFill>
          </p:spPr>
          <p:txBody>
            <a:bodyPr/>
            <a:lstStyle/>
            <a:p>
              <a:endParaRPr lang="en-US"/>
            </a:p>
          </p:txBody>
        </p:sp>
      </p:grpSp>
      <p:sp>
        <p:nvSpPr>
          <p:cNvPr id="13" name="TextBox 13"/>
          <p:cNvSpPr txBox="1"/>
          <p:nvPr/>
        </p:nvSpPr>
        <p:spPr>
          <a:xfrm rot="871377">
            <a:off x="11015147" y="1211758"/>
            <a:ext cx="5949153" cy="1997383"/>
          </a:xfrm>
          <a:prstGeom prst="rect">
            <a:avLst/>
          </a:prstGeom>
        </p:spPr>
        <p:txBody>
          <a:bodyPr lIns="0" tIns="0" rIns="0" bIns="0" rtlCol="0" anchor="t">
            <a:spAutoFit/>
          </a:bodyPr>
          <a:lstStyle/>
          <a:p>
            <a:pPr algn="ctr">
              <a:lnSpc>
                <a:spcPts val="7113"/>
              </a:lnSpc>
            </a:pPr>
            <a:r>
              <a:rPr lang="en-US" sz="7947" spc="397">
                <a:solidFill>
                  <a:srgbClr val="FFFFFF"/>
                </a:solidFill>
                <a:latin typeface="Ballpoint"/>
                <a:ea typeface="Ballpoint"/>
                <a:cs typeface="Ballpoint"/>
                <a:sym typeface="Ballpoint"/>
              </a:rPr>
              <a:t>SKYWARD FAMILY ACCESS</a:t>
            </a:r>
          </a:p>
        </p:txBody>
      </p:sp>
      <p:sp>
        <p:nvSpPr>
          <p:cNvPr id="14" name="TextBox 14"/>
          <p:cNvSpPr txBox="1"/>
          <p:nvPr/>
        </p:nvSpPr>
        <p:spPr>
          <a:xfrm>
            <a:off x="1863100" y="1451372"/>
            <a:ext cx="5398256" cy="768134"/>
          </a:xfrm>
          <a:prstGeom prst="rect">
            <a:avLst/>
          </a:prstGeom>
        </p:spPr>
        <p:txBody>
          <a:bodyPr lIns="0" tIns="0" rIns="0" bIns="0" rtlCol="0" anchor="t">
            <a:spAutoFit/>
          </a:bodyPr>
          <a:lstStyle/>
          <a:p>
            <a:pPr algn="l">
              <a:lnSpc>
                <a:spcPts val="6748"/>
              </a:lnSpc>
            </a:pPr>
            <a:r>
              <a:rPr lang="en-US" sz="2699">
                <a:solidFill>
                  <a:srgbClr val="FFFFFF"/>
                </a:solidFill>
                <a:latin typeface="Canva Sans"/>
                <a:ea typeface="Canva Sans"/>
                <a:cs typeface="Canva Sans"/>
                <a:sym typeface="Canva Sans"/>
                <a:hlinkClick r:id="rId9" tooltip="https://www.youtube.com/watch?v=sKJ8udz2UPk&amp;t=61s"/>
              </a:rPr>
              <a:t>Skyward Family Access (English)</a:t>
            </a:r>
          </a:p>
        </p:txBody>
      </p:sp>
      <p:sp>
        <p:nvSpPr>
          <p:cNvPr id="15" name="TextBox 15"/>
          <p:cNvSpPr txBox="1"/>
          <p:nvPr/>
        </p:nvSpPr>
        <p:spPr>
          <a:xfrm>
            <a:off x="257251" y="2395509"/>
            <a:ext cx="7392629" cy="768134"/>
          </a:xfrm>
          <a:prstGeom prst="rect">
            <a:avLst/>
          </a:prstGeom>
        </p:spPr>
        <p:txBody>
          <a:bodyPr lIns="0" tIns="0" rIns="0" bIns="0" rtlCol="0" anchor="t">
            <a:spAutoFit/>
          </a:bodyPr>
          <a:lstStyle/>
          <a:p>
            <a:pPr algn="l">
              <a:lnSpc>
                <a:spcPts val="6748"/>
              </a:lnSpc>
            </a:pPr>
            <a:r>
              <a:rPr lang="en-US" sz="2699">
                <a:solidFill>
                  <a:srgbClr val="FFFFFF"/>
                </a:solidFill>
                <a:latin typeface="Canva Sans"/>
                <a:ea typeface="Canva Sans"/>
                <a:cs typeface="Canva Sans"/>
                <a:sym typeface="Canva Sans"/>
                <a:hlinkClick r:id="rId10" tooltip="https://www.youtube.com/watch?v=TmyVfmUOgC0"/>
              </a:rPr>
              <a:t>Skyward Mobile App: Qmlativ Family Access</a:t>
            </a:r>
          </a:p>
        </p:txBody>
      </p:sp>
      <p:sp>
        <p:nvSpPr>
          <p:cNvPr id="16" name="TextBox 16"/>
          <p:cNvSpPr txBox="1"/>
          <p:nvPr/>
        </p:nvSpPr>
        <p:spPr>
          <a:xfrm>
            <a:off x="8585492" y="6041117"/>
            <a:ext cx="85477" cy="615210"/>
          </a:xfrm>
          <a:prstGeom prst="rect">
            <a:avLst/>
          </a:prstGeom>
        </p:spPr>
        <p:txBody>
          <a:bodyPr lIns="0" tIns="0" rIns="0" bIns="0" rtlCol="0" anchor="t">
            <a:spAutoFit/>
          </a:bodyPr>
          <a:lstStyle/>
          <a:p>
            <a:pPr algn="l">
              <a:lnSpc>
                <a:spcPts val="4675"/>
              </a:lnSpc>
            </a:pPr>
            <a:r>
              <a:rPr lang="en-US" sz="3299">
                <a:solidFill>
                  <a:srgbClr val="FFFFFF"/>
                </a:solidFill>
                <a:latin typeface="Ballpoint"/>
                <a:ea typeface="Ballpoint"/>
                <a:cs typeface="Ballpoint"/>
                <a:sym typeface="Ballpoint"/>
              </a:rPr>
              <a:t> </a:t>
            </a:r>
          </a:p>
        </p:txBody>
      </p:sp>
      <p:sp>
        <p:nvSpPr>
          <p:cNvPr id="17" name="TextBox 17"/>
          <p:cNvSpPr txBox="1"/>
          <p:nvPr/>
        </p:nvSpPr>
        <p:spPr>
          <a:xfrm>
            <a:off x="6761098" y="3885058"/>
            <a:ext cx="7052295" cy="5236328"/>
          </a:xfrm>
          <a:prstGeom prst="rect">
            <a:avLst/>
          </a:prstGeom>
        </p:spPr>
        <p:txBody>
          <a:bodyPr lIns="0" tIns="0" rIns="0" bIns="0" rtlCol="0" anchor="t">
            <a:spAutoFit/>
          </a:bodyPr>
          <a:lstStyle/>
          <a:p>
            <a:pPr marL="801336" lvl="1" indent="-400668" algn="l">
              <a:lnSpc>
                <a:spcPts val="5147"/>
              </a:lnSpc>
              <a:buFont typeface="Arial"/>
              <a:buChar char="•"/>
            </a:pPr>
            <a:r>
              <a:rPr lang="en-US" sz="3711">
                <a:solidFill>
                  <a:srgbClr val="FEF5A6"/>
                </a:solidFill>
                <a:latin typeface="Ballpoint"/>
                <a:ea typeface="Ballpoint"/>
                <a:cs typeface="Ballpoint"/>
                <a:sym typeface="Ballpoint"/>
              </a:rPr>
              <a:t>Review grades </a:t>
            </a:r>
            <a:r>
              <a:rPr lang="en-US" sz="3711">
                <a:solidFill>
                  <a:srgbClr val="FFFFFF"/>
                </a:solidFill>
                <a:latin typeface="Ballpoint"/>
                <a:ea typeface="Ballpoint"/>
                <a:cs typeface="Ballpoint"/>
                <a:sym typeface="Ballpoint"/>
              </a:rPr>
              <a:t>| </a:t>
            </a:r>
            <a:r>
              <a:rPr lang="en-US" sz="3711">
                <a:solidFill>
                  <a:srgbClr val="0CC0DF"/>
                </a:solidFill>
                <a:latin typeface="Ballpoint"/>
                <a:ea typeface="Ballpoint"/>
                <a:cs typeface="Ballpoint"/>
                <a:sym typeface="Ballpoint"/>
              </a:rPr>
              <a:t>Ver notas</a:t>
            </a:r>
            <a:r>
              <a:rPr lang="en-US" sz="3711">
                <a:solidFill>
                  <a:srgbClr val="FFFFFF"/>
                </a:solidFill>
                <a:latin typeface="Ballpoint"/>
                <a:ea typeface="Ballpoint"/>
                <a:cs typeface="Ballpoint"/>
                <a:sym typeface="Ballpoint"/>
              </a:rPr>
              <a:t> |  </a:t>
            </a:r>
            <a:r>
              <a:rPr lang="en-US" sz="3711">
                <a:solidFill>
                  <a:srgbClr val="CB6CE6"/>
                </a:solidFill>
                <a:latin typeface="Ballpoint"/>
                <a:ea typeface="Ballpoint"/>
                <a:cs typeface="Ballpoint"/>
                <a:sym typeface="Ballpoint"/>
              </a:rPr>
              <a:t>Gade nòt yo</a:t>
            </a:r>
          </a:p>
          <a:p>
            <a:pPr marL="801336" lvl="1" indent="-400668" algn="l">
              <a:lnSpc>
                <a:spcPts val="5147"/>
              </a:lnSpc>
              <a:buFont typeface="Arial"/>
              <a:buChar char="•"/>
            </a:pPr>
            <a:r>
              <a:rPr lang="en-US" sz="3711">
                <a:solidFill>
                  <a:srgbClr val="FF000F"/>
                </a:solidFill>
                <a:latin typeface="Ballpoint"/>
                <a:ea typeface="Ballpoint"/>
                <a:cs typeface="Ballpoint"/>
                <a:sym typeface="Ballpoint"/>
              </a:rPr>
              <a:t>[ESP]: Ver mensajes, asistencia escsolar, notificaciones de compartamineto. </a:t>
            </a:r>
          </a:p>
          <a:p>
            <a:pPr marL="801336" lvl="1" indent="-400668" algn="l">
              <a:lnSpc>
                <a:spcPts val="5147"/>
              </a:lnSpc>
              <a:buFont typeface="Arial"/>
              <a:buChar char="•"/>
            </a:pPr>
            <a:r>
              <a:rPr lang="en-US" sz="3711">
                <a:solidFill>
                  <a:srgbClr val="00BF63"/>
                </a:solidFill>
                <a:latin typeface="Ballpoint"/>
                <a:ea typeface="Ballpoint"/>
                <a:cs typeface="Ballpoint"/>
                <a:sym typeface="Ballpoint"/>
              </a:rPr>
              <a:t>[PORT]: Ver mensagens e notificações, a frequência escolar do aluno, Monitorar notificações de comportamento.</a:t>
            </a:r>
          </a:p>
          <a:p>
            <a:pPr marL="801336" lvl="1" indent="-400668" algn="l">
              <a:lnSpc>
                <a:spcPts val="5147"/>
              </a:lnSpc>
              <a:buFont typeface="Arial"/>
              <a:buChar char="•"/>
            </a:pPr>
            <a:r>
              <a:rPr lang="en-US" sz="3711">
                <a:solidFill>
                  <a:srgbClr val="CB6CE6"/>
                </a:solidFill>
                <a:latin typeface="Ballpoint"/>
                <a:ea typeface="Ballpoint"/>
                <a:cs typeface="Ballpoint"/>
                <a:sym typeface="Ballpoint"/>
              </a:rPr>
              <a:t>[H.CREO]: </a:t>
            </a:r>
          </a:p>
          <a:p>
            <a:pPr marL="801336" lvl="1" indent="-400668" algn="l">
              <a:lnSpc>
                <a:spcPts val="5147"/>
              </a:lnSpc>
              <a:buFont typeface="Arial"/>
              <a:buChar char="•"/>
            </a:pPr>
            <a:endParaRPr lang="en-US" sz="3711">
              <a:solidFill>
                <a:srgbClr val="CB6CE6"/>
              </a:solidFill>
              <a:latin typeface="Ballpoint"/>
              <a:ea typeface="Ballpoint"/>
              <a:cs typeface="Ballpoint"/>
              <a:sym typeface="Ballpoin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sp>
        <p:nvSpPr>
          <p:cNvPr id="3" name="Freeform 3"/>
          <p:cNvSpPr/>
          <p:nvPr/>
        </p:nvSpPr>
        <p:spPr>
          <a:xfrm>
            <a:off x="-63503" y="5704284"/>
            <a:ext cx="5123040" cy="4646219"/>
          </a:xfrm>
          <a:custGeom>
            <a:avLst/>
            <a:gdLst/>
            <a:ahLst/>
            <a:cxnLst/>
            <a:rect l="l" t="t" r="r" b="b"/>
            <a:pathLst>
              <a:path w="5123040" h="4646219">
                <a:moveTo>
                  <a:pt x="0" y="0"/>
                </a:moveTo>
                <a:lnTo>
                  <a:pt x="5123040" y="0"/>
                </a:lnTo>
                <a:lnTo>
                  <a:pt x="5123040" y="4646219"/>
                </a:lnTo>
                <a:lnTo>
                  <a:pt x="0" y="46462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332003" y="425472"/>
            <a:ext cx="8243087" cy="4718047"/>
          </a:xfrm>
          <a:custGeom>
            <a:avLst/>
            <a:gdLst/>
            <a:ahLst/>
            <a:cxnLst/>
            <a:rect l="l" t="t" r="r" b="b"/>
            <a:pathLst>
              <a:path w="8243087" h="4718047">
                <a:moveTo>
                  <a:pt x="0" y="0"/>
                </a:moveTo>
                <a:lnTo>
                  <a:pt x="8243088" y="0"/>
                </a:lnTo>
                <a:lnTo>
                  <a:pt x="8243088" y="4718047"/>
                </a:lnTo>
                <a:lnTo>
                  <a:pt x="0" y="47180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5918675" y="-63503"/>
            <a:ext cx="2432818" cy="2827677"/>
          </a:xfrm>
          <a:custGeom>
            <a:avLst/>
            <a:gdLst/>
            <a:ahLst/>
            <a:cxnLst/>
            <a:rect l="l" t="t" r="r" b="b"/>
            <a:pathLst>
              <a:path w="2432818" h="2827677">
                <a:moveTo>
                  <a:pt x="0" y="0"/>
                </a:moveTo>
                <a:lnTo>
                  <a:pt x="2432819" y="0"/>
                </a:lnTo>
                <a:lnTo>
                  <a:pt x="2432819" y="2827677"/>
                </a:lnTo>
                <a:lnTo>
                  <a:pt x="0" y="28276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 name="Group 6"/>
          <p:cNvGrpSpPr/>
          <p:nvPr/>
        </p:nvGrpSpPr>
        <p:grpSpPr>
          <a:xfrm rot="-691860">
            <a:off x="1675724" y="1336224"/>
            <a:ext cx="5275297" cy="3014405"/>
            <a:chOff x="0" y="0"/>
            <a:chExt cx="7033730" cy="4019207"/>
          </a:xfrm>
        </p:grpSpPr>
        <p:sp>
          <p:nvSpPr>
            <p:cNvPr id="7" name="Freeform 7"/>
            <p:cNvSpPr/>
            <p:nvPr/>
          </p:nvSpPr>
          <p:spPr>
            <a:xfrm>
              <a:off x="0" y="0"/>
              <a:ext cx="7033768" cy="4019169"/>
            </a:xfrm>
            <a:custGeom>
              <a:avLst/>
              <a:gdLst/>
              <a:ahLst/>
              <a:cxnLst/>
              <a:rect l="l" t="t" r="r" b="b"/>
              <a:pathLst>
                <a:path w="7033768" h="4019169">
                  <a:moveTo>
                    <a:pt x="7023100" y="0"/>
                  </a:moveTo>
                  <a:lnTo>
                    <a:pt x="0" y="18669"/>
                  </a:lnTo>
                  <a:lnTo>
                    <a:pt x="2032" y="774319"/>
                  </a:lnTo>
                  <a:lnTo>
                    <a:pt x="10668" y="4019169"/>
                  </a:lnTo>
                  <a:lnTo>
                    <a:pt x="7033768" y="4000500"/>
                  </a:lnTo>
                  <a:lnTo>
                    <a:pt x="7023100" y="0"/>
                  </a:lnTo>
                  <a:close/>
                </a:path>
              </a:pathLst>
            </a:custGeom>
            <a:blipFill>
              <a:blip r:embed="rId9"/>
              <a:stretch>
                <a:fillRect l="-9" t="-6059" r="-7" b="-5000"/>
              </a:stretch>
            </a:blipFill>
          </p:spPr>
          <p:txBody>
            <a:bodyPr/>
            <a:lstStyle/>
            <a:p>
              <a:endParaRPr lang="en-US"/>
            </a:p>
          </p:txBody>
        </p:sp>
      </p:grpSp>
      <p:sp>
        <p:nvSpPr>
          <p:cNvPr id="8" name="Freeform 8"/>
          <p:cNvSpPr/>
          <p:nvPr/>
        </p:nvSpPr>
        <p:spPr>
          <a:xfrm>
            <a:off x="1231021" y="5677586"/>
            <a:ext cx="7003266" cy="3153623"/>
          </a:xfrm>
          <a:custGeom>
            <a:avLst/>
            <a:gdLst/>
            <a:ahLst/>
            <a:cxnLst/>
            <a:rect l="l" t="t" r="r" b="b"/>
            <a:pathLst>
              <a:path w="7003266" h="3153623">
                <a:moveTo>
                  <a:pt x="0" y="0"/>
                </a:moveTo>
                <a:lnTo>
                  <a:pt x="7003265" y="0"/>
                </a:lnTo>
                <a:lnTo>
                  <a:pt x="7003265" y="3153623"/>
                </a:lnTo>
                <a:lnTo>
                  <a:pt x="0" y="31536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8670722" y="1821536"/>
            <a:ext cx="8127321" cy="2522639"/>
          </a:xfrm>
          <a:custGeom>
            <a:avLst/>
            <a:gdLst/>
            <a:ahLst/>
            <a:cxnLst/>
            <a:rect l="l" t="t" r="r" b="b"/>
            <a:pathLst>
              <a:path w="8127321" h="2522639">
                <a:moveTo>
                  <a:pt x="0" y="0"/>
                </a:moveTo>
                <a:lnTo>
                  <a:pt x="8127320" y="0"/>
                </a:lnTo>
                <a:lnTo>
                  <a:pt x="8127320" y="2522639"/>
                </a:lnTo>
                <a:lnTo>
                  <a:pt x="0" y="25226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8575091" y="4847470"/>
            <a:ext cx="9510703" cy="2389994"/>
          </a:xfrm>
          <a:custGeom>
            <a:avLst/>
            <a:gdLst/>
            <a:ahLst/>
            <a:cxnLst/>
            <a:rect l="l" t="t" r="r" b="b"/>
            <a:pathLst>
              <a:path w="9510703" h="2389994">
                <a:moveTo>
                  <a:pt x="0" y="0"/>
                </a:moveTo>
                <a:lnTo>
                  <a:pt x="9510703" y="0"/>
                </a:lnTo>
                <a:lnTo>
                  <a:pt x="9510703" y="2389994"/>
                </a:lnTo>
                <a:lnTo>
                  <a:pt x="0" y="23899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8481936" y="8027394"/>
            <a:ext cx="9139409" cy="1847974"/>
          </a:xfrm>
          <a:custGeom>
            <a:avLst/>
            <a:gdLst/>
            <a:ahLst/>
            <a:cxnLst/>
            <a:rect l="l" t="t" r="r" b="b"/>
            <a:pathLst>
              <a:path w="9139409" h="1847974">
                <a:moveTo>
                  <a:pt x="0" y="0"/>
                </a:moveTo>
                <a:lnTo>
                  <a:pt x="9139409" y="0"/>
                </a:lnTo>
                <a:lnTo>
                  <a:pt x="9139409" y="1847974"/>
                </a:lnTo>
                <a:lnTo>
                  <a:pt x="0" y="184797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TextBox 12"/>
          <p:cNvSpPr txBox="1"/>
          <p:nvPr/>
        </p:nvSpPr>
        <p:spPr>
          <a:xfrm>
            <a:off x="9972789" y="2020313"/>
            <a:ext cx="6720430" cy="2079532"/>
          </a:xfrm>
          <a:prstGeom prst="rect">
            <a:avLst/>
          </a:prstGeom>
        </p:spPr>
        <p:txBody>
          <a:bodyPr lIns="0" tIns="0" rIns="0" bIns="0" rtlCol="0" anchor="t">
            <a:spAutoFit/>
          </a:bodyPr>
          <a:lstStyle/>
          <a:p>
            <a:pPr algn="l">
              <a:lnSpc>
                <a:spcPts val="3221"/>
              </a:lnSpc>
            </a:pPr>
            <a:r>
              <a:rPr lang="en-US" sz="3079" spc="83">
                <a:solidFill>
                  <a:srgbClr val="2A282B"/>
                </a:solidFill>
                <a:latin typeface="Ballpoint"/>
                <a:ea typeface="Ballpoint"/>
                <a:cs typeface="Ballpoint"/>
                <a:sym typeface="Ballpoint"/>
              </a:rPr>
              <a:t>Abreviatura de "Inglés para hablantes de otros idiomas". Programa otorgado para estudiantes que necesitan ayuda con sus habilidades de lectura, escritura, expresión oral y comprensión auditiva en inglés.</a:t>
            </a:r>
          </a:p>
        </p:txBody>
      </p:sp>
      <p:sp>
        <p:nvSpPr>
          <p:cNvPr id="13" name="TextBox 13"/>
          <p:cNvSpPr txBox="1"/>
          <p:nvPr/>
        </p:nvSpPr>
        <p:spPr>
          <a:xfrm>
            <a:off x="10221106" y="4569812"/>
            <a:ext cx="7038194" cy="2580548"/>
          </a:xfrm>
          <a:prstGeom prst="rect">
            <a:avLst/>
          </a:prstGeom>
        </p:spPr>
        <p:txBody>
          <a:bodyPr lIns="0" tIns="0" rIns="0" bIns="0" rtlCol="0" anchor="t">
            <a:spAutoFit/>
          </a:bodyPr>
          <a:lstStyle/>
          <a:p>
            <a:pPr algn="l">
              <a:lnSpc>
                <a:spcPts val="7322"/>
              </a:lnSpc>
            </a:pPr>
            <a:r>
              <a:rPr lang="en-US" sz="2928" spc="79">
                <a:solidFill>
                  <a:srgbClr val="2A282B"/>
                </a:solidFill>
                <a:latin typeface="Ballpoint"/>
                <a:ea typeface="Ballpoint"/>
                <a:cs typeface="Ballpoint"/>
                <a:sym typeface="Ballpoint"/>
              </a:rPr>
              <a:t>Abreviação de "Inglês para Falantes de Outras</a:t>
            </a:r>
          </a:p>
          <a:p>
            <a:pPr algn="l">
              <a:lnSpc>
                <a:spcPts val="1464"/>
              </a:lnSpc>
            </a:pPr>
            <a:r>
              <a:rPr lang="en-US" sz="2928" spc="79">
                <a:solidFill>
                  <a:srgbClr val="2A282B"/>
                </a:solidFill>
                <a:latin typeface="Ballpoint"/>
                <a:ea typeface="Ballpoint"/>
                <a:cs typeface="Ballpoint"/>
                <a:sym typeface="Ballpoint"/>
              </a:rPr>
              <a:t>Línguas". </a:t>
            </a:r>
          </a:p>
          <a:p>
            <a:pPr algn="l">
              <a:lnSpc>
                <a:spcPts val="4668"/>
              </a:lnSpc>
            </a:pPr>
            <a:r>
              <a:rPr lang="en-US" sz="2928" spc="79">
                <a:solidFill>
                  <a:srgbClr val="2A282B"/>
                </a:solidFill>
                <a:latin typeface="Ballpoint"/>
                <a:ea typeface="Ballpoint"/>
                <a:cs typeface="Ballpoint"/>
                <a:sym typeface="Ballpoint"/>
              </a:rPr>
              <a:t>Programa concedido para estudantes que precisam de</a:t>
            </a:r>
          </a:p>
          <a:p>
            <a:pPr algn="l">
              <a:lnSpc>
                <a:spcPts val="1464"/>
              </a:lnSpc>
            </a:pPr>
            <a:r>
              <a:rPr lang="en-US" sz="2928" spc="79">
                <a:solidFill>
                  <a:srgbClr val="2A282B"/>
                </a:solidFill>
                <a:latin typeface="Ballpoint"/>
                <a:ea typeface="Ballpoint"/>
                <a:cs typeface="Ballpoint"/>
                <a:sym typeface="Ballpoint"/>
              </a:rPr>
              <a:t>assistência com suas habilidades de leitura, escrita,</a:t>
            </a:r>
          </a:p>
          <a:p>
            <a:pPr algn="l">
              <a:lnSpc>
                <a:spcPts val="4668"/>
              </a:lnSpc>
            </a:pPr>
            <a:r>
              <a:rPr lang="en-US" sz="2928" spc="79">
                <a:solidFill>
                  <a:srgbClr val="2A282B"/>
                </a:solidFill>
                <a:latin typeface="Ballpoint"/>
                <a:ea typeface="Ballpoint"/>
                <a:cs typeface="Ballpoint"/>
                <a:sym typeface="Ballpoint"/>
              </a:rPr>
              <a:t>conversação e compreensão auditiva em inglês.</a:t>
            </a:r>
          </a:p>
        </p:txBody>
      </p:sp>
      <p:sp>
        <p:nvSpPr>
          <p:cNvPr id="14" name="TextBox 14"/>
          <p:cNvSpPr txBox="1"/>
          <p:nvPr/>
        </p:nvSpPr>
        <p:spPr>
          <a:xfrm>
            <a:off x="10662571" y="7855477"/>
            <a:ext cx="6595081" cy="1888066"/>
          </a:xfrm>
          <a:prstGeom prst="rect">
            <a:avLst/>
          </a:prstGeom>
        </p:spPr>
        <p:txBody>
          <a:bodyPr lIns="0" tIns="0" rIns="0" bIns="0" rtlCol="0" anchor="t">
            <a:spAutoFit/>
          </a:bodyPr>
          <a:lstStyle/>
          <a:p>
            <a:pPr algn="l">
              <a:lnSpc>
                <a:spcPts val="7698"/>
              </a:lnSpc>
            </a:pPr>
            <a:r>
              <a:rPr lang="en-US" sz="3079" spc="83">
                <a:solidFill>
                  <a:srgbClr val="2A282B"/>
                </a:solidFill>
                <a:latin typeface="Ballpoint"/>
                <a:ea typeface="Ballpoint"/>
                <a:cs typeface="Ballpoint"/>
                <a:sym typeface="Ballpoint"/>
              </a:rPr>
              <a:t>Kout pou "Angle pou moun ki pale lòt lang. </a:t>
            </a:r>
          </a:p>
          <a:p>
            <a:pPr algn="l">
              <a:lnSpc>
                <a:spcPts val="1539"/>
              </a:lnSpc>
            </a:pPr>
            <a:r>
              <a:rPr lang="en-US" sz="3079" spc="83">
                <a:solidFill>
                  <a:srgbClr val="2A282B"/>
                </a:solidFill>
                <a:latin typeface="Ballpoint"/>
                <a:ea typeface="Ballpoint"/>
                <a:cs typeface="Ballpoint"/>
                <a:sym typeface="Ballpoint"/>
              </a:rPr>
              <a:t>Pwogram yo akòde pou elèv ki bezwen asistans ak</a:t>
            </a:r>
          </a:p>
          <a:p>
            <a:pPr algn="l">
              <a:lnSpc>
                <a:spcPts val="4908"/>
              </a:lnSpc>
            </a:pPr>
            <a:r>
              <a:rPr lang="en-US" sz="3079" spc="83">
                <a:solidFill>
                  <a:srgbClr val="2A282B"/>
                </a:solidFill>
                <a:latin typeface="Ballpoint"/>
                <a:ea typeface="Ballpoint"/>
                <a:cs typeface="Ballpoint"/>
                <a:sym typeface="Ballpoint"/>
              </a:rPr>
              <a:t>konpetans yo lekti, ekri, pale ak tande angle. </a:t>
            </a:r>
          </a:p>
        </p:txBody>
      </p:sp>
      <p:sp>
        <p:nvSpPr>
          <p:cNvPr id="15" name="TextBox 15"/>
          <p:cNvSpPr txBox="1"/>
          <p:nvPr/>
        </p:nvSpPr>
        <p:spPr>
          <a:xfrm>
            <a:off x="8976431" y="2326593"/>
            <a:ext cx="835428" cy="930202"/>
          </a:xfrm>
          <a:prstGeom prst="rect">
            <a:avLst/>
          </a:prstGeom>
        </p:spPr>
        <p:txBody>
          <a:bodyPr lIns="0" tIns="0" rIns="0" bIns="0" rtlCol="0" anchor="t">
            <a:spAutoFit/>
          </a:bodyPr>
          <a:lstStyle/>
          <a:p>
            <a:pPr algn="l">
              <a:lnSpc>
                <a:spcPts val="6999"/>
              </a:lnSpc>
            </a:pPr>
            <a:r>
              <a:rPr lang="en-US" sz="4999" spc="249">
                <a:solidFill>
                  <a:srgbClr val="FFFFFF"/>
                </a:solidFill>
                <a:latin typeface="Ballpoint"/>
                <a:ea typeface="Ballpoint"/>
                <a:cs typeface="Ballpoint"/>
                <a:sym typeface="Ballpoint"/>
              </a:rPr>
              <a:t>ESP.</a:t>
            </a:r>
          </a:p>
        </p:txBody>
      </p:sp>
      <p:sp>
        <p:nvSpPr>
          <p:cNvPr id="16" name="TextBox 16"/>
          <p:cNvSpPr txBox="1"/>
          <p:nvPr/>
        </p:nvSpPr>
        <p:spPr>
          <a:xfrm>
            <a:off x="8815502" y="5507821"/>
            <a:ext cx="1157288" cy="930202"/>
          </a:xfrm>
          <a:prstGeom prst="rect">
            <a:avLst/>
          </a:prstGeom>
        </p:spPr>
        <p:txBody>
          <a:bodyPr lIns="0" tIns="0" rIns="0" bIns="0" rtlCol="0" anchor="t">
            <a:spAutoFit/>
          </a:bodyPr>
          <a:lstStyle/>
          <a:p>
            <a:pPr algn="l">
              <a:lnSpc>
                <a:spcPts val="6999"/>
              </a:lnSpc>
            </a:pPr>
            <a:r>
              <a:rPr lang="en-US" sz="4999" spc="249">
                <a:solidFill>
                  <a:srgbClr val="FFFFFF"/>
                </a:solidFill>
                <a:latin typeface="Ballpoint"/>
                <a:ea typeface="Ballpoint"/>
                <a:cs typeface="Ballpoint"/>
                <a:sym typeface="Ballpoint"/>
              </a:rPr>
              <a:t>PORT.</a:t>
            </a:r>
          </a:p>
        </p:txBody>
      </p:sp>
      <p:sp>
        <p:nvSpPr>
          <p:cNvPr id="17" name="TextBox 17"/>
          <p:cNvSpPr txBox="1"/>
          <p:nvPr/>
        </p:nvSpPr>
        <p:spPr>
          <a:xfrm>
            <a:off x="8670722" y="8386267"/>
            <a:ext cx="1550384" cy="930202"/>
          </a:xfrm>
          <a:prstGeom prst="rect">
            <a:avLst/>
          </a:prstGeom>
        </p:spPr>
        <p:txBody>
          <a:bodyPr lIns="0" tIns="0" rIns="0" bIns="0" rtlCol="0" anchor="t">
            <a:spAutoFit/>
          </a:bodyPr>
          <a:lstStyle/>
          <a:p>
            <a:pPr algn="l">
              <a:lnSpc>
                <a:spcPts val="6999"/>
              </a:lnSpc>
            </a:pPr>
            <a:r>
              <a:rPr lang="en-US" sz="4999" spc="249">
                <a:solidFill>
                  <a:srgbClr val="FFFFFF"/>
                </a:solidFill>
                <a:latin typeface="Ballpoint"/>
                <a:ea typeface="Ballpoint"/>
                <a:cs typeface="Ballpoint"/>
                <a:sym typeface="Ballpoint"/>
              </a:rPr>
              <a:t>H.CREO.</a:t>
            </a:r>
          </a:p>
        </p:txBody>
      </p:sp>
      <p:sp>
        <p:nvSpPr>
          <p:cNvPr id="18" name="TextBox 18"/>
          <p:cNvSpPr txBox="1"/>
          <p:nvPr/>
        </p:nvSpPr>
        <p:spPr>
          <a:xfrm>
            <a:off x="1749828" y="6204766"/>
            <a:ext cx="6046308" cy="2381526"/>
          </a:xfrm>
          <a:prstGeom prst="rect">
            <a:avLst/>
          </a:prstGeom>
        </p:spPr>
        <p:txBody>
          <a:bodyPr lIns="0" tIns="0" rIns="0" bIns="0" rtlCol="0" anchor="t">
            <a:spAutoFit/>
          </a:bodyPr>
          <a:lstStyle/>
          <a:p>
            <a:pPr algn="l">
              <a:lnSpc>
                <a:spcPts val="3659"/>
              </a:lnSpc>
            </a:pPr>
            <a:r>
              <a:rPr lang="en-US" sz="3512" spc="94">
                <a:solidFill>
                  <a:srgbClr val="000000"/>
                </a:solidFill>
                <a:latin typeface="Ballpoint"/>
                <a:ea typeface="Ballpoint"/>
                <a:cs typeface="Ballpoint"/>
                <a:sym typeface="Ballpoint"/>
              </a:rPr>
              <a:t>Short for "English for Speakers of Other Languages. Program granted for students who need assistance with their English reading, writing, speaking and listening skills.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369475" y="36566"/>
            <a:ext cx="3455470" cy="2986478"/>
            <a:chOff x="0" y="0"/>
            <a:chExt cx="3455479" cy="2986481"/>
          </a:xfrm>
        </p:grpSpPr>
        <p:sp>
          <p:nvSpPr>
            <p:cNvPr id="4" name="Freeform 4"/>
            <p:cNvSpPr/>
            <p:nvPr/>
          </p:nvSpPr>
          <p:spPr>
            <a:xfrm>
              <a:off x="369316" y="0"/>
              <a:ext cx="3085973" cy="2986786"/>
            </a:xfrm>
            <a:custGeom>
              <a:avLst/>
              <a:gdLst/>
              <a:ahLst/>
              <a:cxnLst/>
              <a:rect l="l" t="t" r="r" b="b"/>
              <a:pathLst>
                <a:path w="3085973" h="2986786">
                  <a:moveTo>
                    <a:pt x="2013585" y="0"/>
                  </a:moveTo>
                  <a:cubicBezTo>
                    <a:pt x="2012569" y="0"/>
                    <a:pt x="2010664" y="1016"/>
                    <a:pt x="2009902" y="1905"/>
                  </a:cubicBezTo>
                  <a:cubicBezTo>
                    <a:pt x="2008759" y="2921"/>
                    <a:pt x="2007997" y="4064"/>
                    <a:pt x="2007235" y="5080"/>
                  </a:cubicBezTo>
                  <a:cubicBezTo>
                    <a:pt x="2005711" y="7239"/>
                    <a:pt x="2004314" y="9398"/>
                    <a:pt x="2003171" y="11684"/>
                  </a:cubicBezTo>
                  <a:cubicBezTo>
                    <a:pt x="1998345" y="20955"/>
                    <a:pt x="1993900" y="30734"/>
                    <a:pt x="1990344" y="43815"/>
                  </a:cubicBezTo>
                  <a:cubicBezTo>
                    <a:pt x="1988566" y="50292"/>
                    <a:pt x="1986915" y="57531"/>
                    <a:pt x="1985899" y="65659"/>
                  </a:cubicBezTo>
                  <a:cubicBezTo>
                    <a:pt x="1984883" y="73914"/>
                    <a:pt x="1984502" y="83185"/>
                    <a:pt x="1984502" y="92710"/>
                  </a:cubicBezTo>
                  <a:cubicBezTo>
                    <a:pt x="1984502" y="112014"/>
                    <a:pt x="1985391" y="132334"/>
                    <a:pt x="1986280" y="152527"/>
                  </a:cubicBezTo>
                  <a:lnTo>
                    <a:pt x="1989582" y="213233"/>
                  </a:lnTo>
                  <a:lnTo>
                    <a:pt x="1991995" y="254000"/>
                  </a:lnTo>
                  <a:cubicBezTo>
                    <a:pt x="1995170" y="306197"/>
                    <a:pt x="1997964" y="358394"/>
                    <a:pt x="2000123" y="410464"/>
                  </a:cubicBezTo>
                  <a:cubicBezTo>
                    <a:pt x="2000885" y="429006"/>
                    <a:pt x="2003171" y="447802"/>
                    <a:pt x="2002790" y="465963"/>
                  </a:cubicBezTo>
                  <a:cubicBezTo>
                    <a:pt x="2000504" y="564769"/>
                    <a:pt x="2002282" y="663575"/>
                    <a:pt x="2003806" y="762254"/>
                  </a:cubicBezTo>
                  <a:cubicBezTo>
                    <a:pt x="2004568" y="811530"/>
                    <a:pt x="2005203" y="860806"/>
                    <a:pt x="2004822" y="909701"/>
                  </a:cubicBezTo>
                  <a:cubicBezTo>
                    <a:pt x="2004441" y="958596"/>
                    <a:pt x="2003298" y="1007364"/>
                    <a:pt x="1999107" y="1054100"/>
                  </a:cubicBezTo>
                  <a:cubicBezTo>
                    <a:pt x="1997456" y="1072769"/>
                    <a:pt x="1995297" y="1091311"/>
                    <a:pt x="1992249" y="1107948"/>
                  </a:cubicBezTo>
                  <a:cubicBezTo>
                    <a:pt x="1989582" y="1122172"/>
                    <a:pt x="1985518" y="1132713"/>
                    <a:pt x="1980692" y="1139952"/>
                  </a:cubicBezTo>
                  <a:cubicBezTo>
                    <a:pt x="1975739" y="1147064"/>
                    <a:pt x="1970405" y="1151128"/>
                    <a:pt x="1961515" y="1155192"/>
                  </a:cubicBezTo>
                  <a:cubicBezTo>
                    <a:pt x="1952752" y="1159129"/>
                    <a:pt x="1940052" y="1161796"/>
                    <a:pt x="1925447" y="1162304"/>
                  </a:cubicBezTo>
                  <a:cubicBezTo>
                    <a:pt x="1923161" y="1162431"/>
                    <a:pt x="1921002" y="1162431"/>
                    <a:pt x="1918589" y="1162431"/>
                  </a:cubicBezTo>
                  <a:cubicBezTo>
                    <a:pt x="1905762" y="1162431"/>
                    <a:pt x="1891792" y="1161161"/>
                    <a:pt x="1877441" y="1158875"/>
                  </a:cubicBezTo>
                  <a:cubicBezTo>
                    <a:pt x="1860550" y="1156208"/>
                    <a:pt x="1843151" y="1152398"/>
                    <a:pt x="1825625" y="1147572"/>
                  </a:cubicBezTo>
                  <a:cubicBezTo>
                    <a:pt x="1790446" y="1137793"/>
                    <a:pt x="1755013" y="1124966"/>
                    <a:pt x="1719834" y="1110107"/>
                  </a:cubicBezTo>
                  <a:cubicBezTo>
                    <a:pt x="1662557" y="1085977"/>
                    <a:pt x="1606042" y="1057402"/>
                    <a:pt x="1550289" y="1026795"/>
                  </a:cubicBezTo>
                  <a:cubicBezTo>
                    <a:pt x="1494536" y="996188"/>
                    <a:pt x="1439799" y="963041"/>
                    <a:pt x="1386078" y="928243"/>
                  </a:cubicBezTo>
                  <a:cubicBezTo>
                    <a:pt x="1360678" y="910463"/>
                    <a:pt x="1334643" y="893445"/>
                    <a:pt x="1308608" y="876300"/>
                  </a:cubicBezTo>
                  <a:lnTo>
                    <a:pt x="1273937" y="851916"/>
                  </a:lnTo>
                  <a:cubicBezTo>
                    <a:pt x="1261110" y="842645"/>
                    <a:pt x="1248283" y="833501"/>
                    <a:pt x="1235456" y="823849"/>
                  </a:cubicBezTo>
                  <a:cubicBezTo>
                    <a:pt x="1222629" y="814451"/>
                    <a:pt x="1209675" y="804418"/>
                    <a:pt x="1196721" y="794258"/>
                  </a:cubicBezTo>
                  <a:cubicBezTo>
                    <a:pt x="1190244" y="789432"/>
                    <a:pt x="1183513" y="783590"/>
                    <a:pt x="1176909" y="778129"/>
                  </a:cubicBezTo>
                  <a:lnTo>
                    <a:pt x="1166876" y="769874"/>
                  </a:lnTo>
                  <a:lnTo>
                    <a:pt x="1164336" y="767842"/>
                  </a:lnTo>
                  <a:lnTo>
                    <a:pt x="1163066" y="766826"/>
                  </a:lnTo>
                  <a:cubicBezTo>
                    <a:pt x="1162685" y="766572"/>
                    <a:pt x="1162304" y="766572"/>
                    <a:pt x="1162050" y="766318"/>
                  </a:cubicBezTo>
                  <a:lnTo>
                    <a:pt x="1157732" y="764540"/>
                  </a:lnTo>
                  <a:lnTo>
                    <a:pt x="1138174" y="743585"/>
                  </a:lnTo>
                  <a:cubicBezTo>
                    <a:pt x="1136650" y="741934"/>
                    <a:pt x="1134745" y="739775"/>
                    <a:pt x="1133348" y="738632"/>
                  </a:cubicBezTo>
                  <a:lnTo>
                    <a:pt x="1129538" y="736219"/>
                  </a:lnTo>
                  <a:lnTo>
                    <a:pt x="1121791" y="731393"/>
                  </a:lnTo>
                  <a:lnTo>
                    <a:pt x="1114044" y="726567"/>
                  </a:lnTo>
                  <a:cubicBezTo>
                    <a:pt x="1112774" y="725805"/>
                    <a:pt x="1111377" y="724916"/>
                    <a:pt x="1110234" y="724154"/>
                  </a:cubicBezTo>
                  <a:lnTo>
                    <a:pt x="1107059" y="722757"/>
                  </a:lnTo>
                  <a:lnTo>
                    <a:pt x="1094232" y="717169"/>
                  </a:lnTo>
                  <a:cubicBezTo>
                    <a:pt x="1091819" y="715899"/>
                    <a:pt x="1090549" y="716153"/>
                    <a:pt x="1088898" y="715772"/>
                  </a:cubicBezTo>
                  <a:lnTo>
                    <a:pt x="1084072" y="715137"/>
                  </a:lnTo>
                  <a:lnTo>
                    <a:pt x="1079246" y="714502"/>
                  </a:lnTo>
                  <a:lnTo>
                    <a:pt x="1075690" y="715137"/>
                  </a:lnTo>
                  <a:cubicBezTo>
                    <a:pt x="1070483" y="715645"/>
                    <a:pt x="1067181" y="717423"/>
                    <a:pt x="1063752" y="718947"/>
                  </a:cubicBezTo>
                  <a:cubicBezTo>
                    <a:pt x="1057656" y="722376"/>
                    <a:pt x="1053211" y="725551"/>
                    <a:pt x="1050290" y="725805"/>
                  </a:cubicBezTo>
                  <a:cubicBezTo>
                    <a:pt x="1050163" y="725805"/>
                    <a:pt x="1050163" y="725805"/>
                    <a:pt x="1050036" y="725805"/>
                  </a:cubicBezTo>
                  <a:cubicBezTo>
                    <a:pt x="1049782" y="725805"/>
                    <a:pt x="1049655" y="725805"/>
                    <a:pt x="1049655" y="725551"/>
                  </a:cubicBezTo>
                  <a:cubicBezTo>
                    <a:pt x="1049528" y="725551"/>
                    <a:pt x="1049655" y="725297"/>
                    <a:pt x="1049528" y="725297"/>
                  </a:cubicBezTo>
                  <a:cubicBezTo>
                    <a:pt x="1049528" y="725297"/>
                    <a:pt x="1049528" y="725297"/>
                    <a:pt x="1049528" y="725297"/>
                  </a:cubicBezTo>
                  <a:cubicBezTo>
                    <a:pt x="1048893" y="725805"/>
                    <a:pt x="1048766" y="726059"/>
                    <a:pt x="1048385" y="726313"/>
                  </a:cubicBezTo>
                  <a:cubicBezTo>
                    <a:pt x="1047369" y="727583"/>
                    <a:pt x="1046480" y="728853"/>
                    <a:pt x="1045591" y="730250"/>
                  </a:cubicBezTo>
                  <a:cubicBezTo>
                    <a:pt x="1044702" y="731647"/>
                    <a:pt x="1044194" y="733425"/>
                    <a:pt x="1043178" y="734695"/>
                  </a:cubicBezTo>
                  <a:lnTo>
                    <a:pt x="1040257" y="738886"/>
                  </a:lnTo>
                  <a:cubicBezTo>
                    <a:pt x="1036193" y="744855"/>
                    <a:pt x="1031240" y="751459"/>
                    <a:pt x="1028827" y="763524"/>
                  </a:cubicBezTo>
                  <a:cubicBezTo>
                    <a:pt x="1028192" y="766572"/>
                    <a:pt x="1027811" y="769874"/>
                    <a:pt x="1027557" y="773557"/>
                  </a:cubicBezTo>
                  <a:cubicBezTo>
                    <a:pt x="1027303" y="777113"/>
                    <a:pt x="1027557" y="781558"/>
                    <a:pt x="1027430" y="785495"/>
                  </a:cubicBezTo>
                  <a:cubicBezTo>
                    <a:pt x="1027049" y="793369"/>
                    <a:pt x="1028065" y="803275"/>
                    <a:pt x="1031494" y="815467"/>
                  </a:cubicBezTo>
                  <a:cubicBezTo>
                    <a:pt x="1038860" y="840232"/>
                    <a:pt x="1047750" y="866394"/>
                    <a:pt x="1055878" y="891921"/>
                  </a:cubicBezTo>
                  <a:lnTo>
                    <a:pt x="1080516" y="968502"/>
                  </a:lnTo>
                  <a:lnTo>
                    <a:pt x="1114298" y="1075944"/>
                  </a:lnTo>
                  <a:lnTo>
                    <a:pt x="1139698" y="1158240"/>
                  </a:lnTo>
                  <a:cubicBezTo>
                    <a:pt x="1156462" y="1213104"/>
                    <a:pt x="1172972" y="1268095"/>
                    <a:pt x="1189101" y="1322959"/>
                  </a:cubicBezTo>
                  <a:cubicBezTo>
                    <a:pt x="1205357" y="1378712"/>
                    <a:pt x="1219327" y="1435227"/>
                    <a:pt x="1231011" y="1492123"/>
                  </a:cubicBezTo>
                  <a:cubicBezTo>
                    <a:pt x="1242695" y="1549019"/>
                    <a:pt x="1252474" y="1605915"/>
                    <a:pt x="1259586" y="1662303"/>
                  </a:cubicBezTo>
                  <a:cubicBezTo>
                    <a:pt x="1265301" y="1708150"/>
                    <a:pt x="1270508" y="1754378"/>
                    <a:pt x="1268984" y="1798955"/>
                  </a:cubicBezTo>
                  <a:cubicBezTo>
                    <a:pt x="1268095" y="1821053"/>
                    <a:pt x="1265428" y="1843024"/>
                    <a:pt x="1259205" y="1861566"/>
                  </a:cubicBezTo>
                  <a:cubicBezTo>
                    <a:pt x="1256157" y="1870837"/>
                    <a:pt x="1252220" y="1879092"/>
                    <a:pt x="1247775" y="1885188"/>
                  </a:cubicBezTo>
                  <a:cubicBezTo>
                    <a:pt x="1243330" y="1891284"/>
                    <a:pt x="1238504" y="1895348"/>
                    <a:pt x="1233551" y="1897507"/>
                  </a:cubicBezTo>
                  <a:cubicBezTo>
                    <a:pt x="1231773" y="1897888"/>
                    <a:pt x="1229995" y="1898015"/>
                    <a:pt x="1228217" y="1898015"/>
                  </a:cubicBezTo>
                  <a:cubicBezTo>
                    <a:pt x="1222121" y="1898015"/>
                    <a:pt x="1215644" y="1895983"/>
                    <a:pt x="1208151" y="1892046"/>
                  </a:cubicBezTo>
                  <a:cubicBezTo>
                    <a:pt x="1201674" y="1888490"/>
                    <a:pt x="1194562" y="1885823"/>
                    <a:pt x="1186180" y="1884807"/>
                  </a:cubicBezTo>
                  <a:cubicBezTo>
                    <a:pt x="1185164" y="1884426"/>
                    <a:pt x="1184275" y="1884172"/>
                    <a:pt x="1183132" y="1883791"/>
                  </a:cubicBezTo>
                  <a:cubicBezTo>
                    <a:pt x="1159510" y="1876679"/>
                    <a:pt x="1133856" y="1862328"/>
                    <a:pt x="1108456" y="1847088"/>
                  </a:cubicBezTo>
                  <a:cubicBezTo>
                    <a:pt x="1082802" y="1831721"/>
                    <a:pt x="1056513" y="1814703"/>
                    <a:pt x="1027938" y="1798701"/>
                  </a:cubicBezTo>
                  <a:cubicBezTo>
                    <a:pt x="1001014" y="1783588"/>
                    <a:pt x="975614" y="1765427"/>
                    <a:pt x="951230" y="1745107"/>
                  </a:cubicBezTo>
                  <a:cubicBezTo>
                    <a:pt x="929386" y="1726946"/>
                    <a:pt x="904367" y="1708785"/>
                    <a:pt x="879983" y="1693291"/>
                  </a:cubicBezTo>
                  <a:cubicBezTo>
                    <a:pt x="794893" y="1639570"/>
                    <a:pt x="712470" y="1578610"/>
                    <a:pt x="631825" y="1515110"/>
                  </a:cubicBezTo>
                  <a:cubicBezTo>
                    <a:pt x="551180" y="1451610"/>
                    <a:pt x="472440" y="1384808"/>
                    <a:pt x="394208" y="1317625"/>
                  </a:cubicBezTo>
                  <a:cubicBezTo>
                    <a:pt x="314833" y="1249426"/>
                    <a:pt x="235966" y="1180465"/>
                    <a:pt x="157861" y="1110234"/>
                  </a:cubicBezTo>
                  <a:cubicBezTo>
                    <a:pt x="104902" y="1062736"/>
                    <a:pt x="52578" y="1014730"/>
                    <a:pt x="0" y="966216"/>
                  </a:cubicBezTo>
                  <a:lnTo>
                    <a:pt x="0" y="1104011"/>
                  </a:lnTo>
                  <a:lnTo>
                    <a:pt x="0" y="1104011"/>
                  </a:lnTo>
                  <a:cubicBezTo>
                    <a:pt x="193929" y="1285748"/>
                    <a:pt x="387096" y="1471549"/>
                    <a:pt x="599821" y="1635760"/>
                  </a:cubicBezTo>
                  <a:cubicBezTo>
                    <a:pt x="694690" y="1708531"/>
                    <a:pt x="788289" y="1784858"/>
                    <a:pt x="890524" y="1851533"/>
                  </a:cubicBezTo>
                  <a:cubicBezTo>
                    <a:pt x="932307" y="1878584"/>
                    <a:pt x="976122" y="1903222"/>
                    <a:pt x="1022858" y="1925955"/>
                  </a:cubicBezTo>
                  <a:cubicBezTo>
                    <a:pt x="1046226" y="1937258"/>
                    <a:pt x="1070483" y="1948180"/>
                    <a:pt x="1096137" y="1957959"/>
                  </a:cubicBezTo>
                  <a:cubicBezTo>
                    <a:pt x="1121791" y="1967738"/>
                    <a:pt x="1149096" y="1976882"/>
                    <a:pt x="1181354" y="1981454"/>
                  </a:cubicBezTo>
                  <a:cubicBezTo>
                    <a:pt x="1192784" y="1983613"/>
                    <a:pt x="1204722" y="1985264"/>
                    <a:pt x="1217930" y="1985518"/>
                  </a:cubicBezTo>
                  <a:lnTo>
                    <a:pt x="1219073" y="1985518"/>
                  </a:lnTo>
                  <a:cubicBezTo>
                    <a:pt x="1225423" y="1987804"/>
                    <a:pt x="1233297" y="1989328"/>
                    <a:pt x="1242314" y="1989328"/>
                  </a:cubicBezTo>
                  <a:cubicBezTo>
                    <a:pt x="1245108" y="1989328"/>
                    <a:pt x="1248029" y="1989201"/>
                    <a:pt x="1251077" y="1988820"/>
                  </a:cubicBezTo>
                  <a:cubicBezTo>
                    <a:pt x="1265555" y="1987423"/>
                    <a:pt x="1282192" y="1981454"/>
                    <a:pt x="1296289" y="1971803"/>
                  </a:cubicBezTo>
                  <a:cubicBezTo>
                    <a:pt x="1319149" y="1956182"/>
                    <a:pt x="1334897" y="1935607"/>
                    <a:pt x="1346073" y="1915923"/>
                  </a:cubicBezTo>
                  <a:cubicBezTo>
                    <a:pt x="1357249" y="1896111"/>
                    <a:pt x="1364615" y="1876426"/>
                    <a:pt x="1370076" y="1857249"/>
                  </a:cubicBezTo>
                  <a:cubicBezTo>
                    <a:pt x="1380871" y="1818768"/>
                    <a:pt x="1384427" y="1781303"/>
                    <a:pt x="1383030" y="1743838"/>
                  </a:cubicBezTo>
                  <a:cubicBezTo>
                    <a:pt x="1381506" y="1708659"/>
                    <a:pt x="1380236" y="1674750"/>
                    <a:pt x="1379474" y="1640587"/>
                  </a:cubicBezTo>
                  <a:cubicBezTo>
                    <a:pt x="1378839" y="1609853"/>
                    <a:pt x="1374394" y="1577214"/>
                    <a:pt x="1367409" y="1547623"/>
                  </a:cubicBezTo>
                  <a:cubicBezTo>
                    <a:pt x="1342898" y="1444753"/>
                    <a:pt x="1314704" y="1344677"/>
                    <a:pt x="1284986" y="1244982"/>
                  </a:cubicBezTo>
                  <a:cubicBezTo>
                    <a:pt x="1270127" y="1195198"/>
                    <a:pt x="1254760" y="1145668"/>
                    <a:pt x="1239139" y="1096265"/>
                  </a:cubicBezTo>
                  <a:lnTo>
                    <a:pt x="1215263" y="1022351"/>
                  </a:lnTo>
                  <a:lnTo>
                    <a:pt x="1209167" y="1003936"/>
                  </a:lnTo>
                  <a:lnTo>
                    <a:pt x="1206119" y="994792"/>
                  </a:lnTo>
                  <a:lnTo>
                    <a:pt x="1204722" y="990601"/>
                  </a:lnTo>
                  <a:lnTo>
                    <a:pt x="1204214" y="989204"/>
                  </a:lnTo>
                  <a:lnTo>
                    <a:pt x="1199515" y="977012"/>
                  </a:lnTo>
                  <a:lnTo>
                    <a:pt x="1174877" y="913639"/>
                  </a:lnTo>
                  <a:lnTo>
                    <a:pt x="1171575" y="904495"/>
                  </a:lnTo>
                  <a:lnTo>
                    <a:pt x="1170813" y="902209"/>
                  </a:lnTo>
                  <a:cubicBezTo>
                    <a:pt x="1170686" y="901828"/>
                    <a:pt x="1170559" y="901447"/>
                    <a:pt x="1170559" y="901066"/>
                  </a:cubicBezTo>
                  <a:cubicBezTo>
                    <a:pt x="1170559" y="901066"/>
                    <a:pt x="1170559" y="901066"/>
                    <a:pt x="1170559" y="901066"/>
                  </a:cubicBezTo>
                  <a:cubicBezTo>
                    <a:pt x="1170686" y="901066"/>
                    <a:pt x="1170813" y="901447"/>
                    <a:pt x="1170940" y="901701"/>
                  </a:cubicBezTo>
                  <a:cubicBezTo>
                    <a:pt x="1171575" y="902717"/>
                    <a:pt x="1172337" y="903479"/>
                    <a:pt x="1173226" y="904241"/>
                  </a:cubicBezTo>
                  <a:cubicBezTo>
                    <a:pt x="1176655" y="907416"/>
                    <a:pt x="1180592" y="910464"/>
                    <a:pt x="1184656" y="913512"/>
                  </a:cubicBezTo>
                  <a:cubicBezTo>
                    <a:pt x="1192784" y="919608"/>
                    <a:pt x="1201801" y="925958"/>
                    <a:pt x="1211326" y="932562"/>
                  </a:cubicBezTo>
                  <a:lnTo>
                    <a:pt x="1286256" y="983362"/>
                  </a:lnTo>
                  <a:cubicBezTo>
                    <a:pt x="1327023" y="1010667"/>
                    <a:pt x="1368171" y="1037464"/>
                    <a:pt x="1409700" y="1063753"/>
                  </a:cubicBezTo>
                  <a:cubicBezTo>
                    <a:pt x="1425575" y="1073786"/>
                    <a:pt x="1442720" y="1082676"/>
                    <a:pt x="1457833" y="1093217"/>
                  </a:cubicBezTo>
                  <a:cubicBezTo>
                    <a:pt x="1499108" y="1121792"/>
                    <a:pt x="1542034" y="1148589"/>
                    <a:pt x="1586738" y="1173227"/>
                  </a:cubicBezTo>
                  <a:cubicBezTo>
                    <a:pt x="1631442" y="1197865"/>
                    <a:pt x="1677797" y="1220217"/>
                    <a:pt x="1726692" y="1239394"/>
                  </a:cubicBezTo>
                  <a:cubicBezTo>
                    <a:pt x="1775841" y="1258190"/>
                    <a:pt x="1827022" y="1274573"/>
                    <a:pt x="1884807" y="1281050"/>
                  </a:cubicBezTo>
                  <a:cubicBezTo>
                    <a:pt x="1897380" y="1282447"/>
                    <a:pt x="1910461" y="1283082"/>
                    <a:pt x="1923923" y="1283082"/>
                  </a:cubicBezTo>
                  <a:cubicBezTo>
                    <a:pt x="1925828" y="1283082"/>
                    <a:pt x="1927860" y="1283082"/>
                    <a:pt x="1929892" y="1283082"/>
                  </a:cubicBezTo>
                  <a:cubicBezTo>
                    <a:pt x="1945640" y="1282320"/>
                    <a:pt x="1961769" y="1281177"/>
                    <a:pt x="1978660" y="1276859"/>
                  </a:cubicBezTo>
                  <a:cubicBezTo>
                    <a:pt x="1986915" y="1275208"/>
                    <a:pt x="1995678" y="1272033"/>
                    <a:pt x="2004187" y="1269239"/>
                  </a:cubicBezTo>
                  <a:cubicBezTo>
                    <a:pt x="2012823" y="1265429"/>
                    <a:pt x="2021332" y="1262127"/>
                    <a:pt x="2029714" y="1256793"/>
                  </a:cubicBezTo>
                  <a:cubicBezTo>
                    <a:pt x="2038223" y="1252221"/>
                    <a:pt x="2045970" y="1245998"/>
                    <a:pt x="2053717" y="1239902"/>
                  </a:cubicBezTo>
                  <a:cubicBezTo>
                    <a:pt x="2060956" y="1233171"/>
                    <a:pt x="2068449" y="1226313"/>
                    <a:pt x="2074164" y="1218439"/>
                  </a:cubicBezTo>
                  <a:cubicBezTo>
                    <a:pt x="2094103" y="1193547"/>
                    <a:pt x="2104898" y="1165226"/>
                    <a:pt x="2110486" y="1139318"/>
                  </a:cubicBezTo>
                  <a:cubicBezTo>
                    <a:pt x="2111121" y="1136143"/>
                    <a:pt x="2112137" y="1132460"/>
                    <a:pt x="2112518" y="1129666"/>
                  </a:cubicBezTo>
                  <a:lnTo>
                    <a:pt x="2113915" y="1121157"/>
                  </a:lnTo>
                  <a:cubicBezTo>
                    <a:pt x="2114804" y="1115569"/>
                    <a:pt x="2115566" y="1109981"/>
                    <a:pt x="2116328" y="1104520"/>
                  </a:cubicBezTo>
                  <a:cubicBezTo>
                    <a:pt x="2117725" y="1093598"/>
                    <a:pt x="2118868" y="1082803"/>
                    <a:pt x="2119757" y="1072135"/>
                  </a:cubicBezTo>
                  <a:cubicBezTo>
                    <a:pt x="2123313" y="1029717"/>
                    <a:pt x="2124329" y="988569"/>
                    <a:pt x="2124710" y="947548"/>
                  </a:cubicBezTo>
                  <a:cubicBezTo>
                    <a:pt x="2125091" y="865633"/>
                    <a:pt x="2122170" y="784861"/>
                    <a:pt x="2118741" y="704216"/>
                  </a:cubicBezTo>
                  <a:cubicBezTo>
                    <a:pt x="2113153" y="573152"/>
                    <a:pt x="2104009" y="442723"/>
                    <a:pt x="2096135" y="312675"/>
                  </a:cubicBezTo>
                  <a:cubicBezTo>
                    <a:pt x="2095373" y="281179"/>
                    <a:pt x="2093087" y="249556"/>
                    <a:pt x="2090801" y="218060"/>
                  </a:cubicBezTo>
                  <a:lnTo>
                    <a:pt x="2090420" y="210948"/>
                  </a:lnTo>
                  <a:lnTo>
                    <a:pt x="2090420" y="208662"/>
                  </a:lnTo>
                  <a:lnTo>
                    <a:pt x="2090293" y="204090"/>
                  </a:lnTo>
                  <a:lnTo>
                    <a:pt x="2090293" y="195327"/>
                  </a:lnTo>
                  <a:cubicBezTo>
                    <a:pt x="2090293" y="192533"/>
                    <a:pt x="2090293" y="189739"/>
                    <a:pt x="2090547" y="187072"/>
                  </a:cubicBezTo>
                  <a:cubicBezTo>
                    <a:pt x="2090674" y="185675"/>
                    <a:pt x="2090674" y="184405"/>
                    <a:pt x="2090928" y="183135"/>
                  </a:cubicBezTo>
                  <a:cubicBezTo>
                    <a:pt x="2091055" y="182754"/>
                    <a:pt x="2091055" y="182500"/>
                    <a:pt x="2091309" y="182246"/>
                  </a:cubicBezTo>
                  <a:cubicBezTo>
                    <a:pt x="2091436" y="182119"/>
                    <a:pt x="2091436" y="182119"/>
                    <a:pt x="2091563" y="182119"/>
                  </a:cubicBezTo>
                  <a:cubicBezTo>
                    <a:pt x="2091817" y="182119"/>
                    <a:pt x="2092071" y="182500"/>
                    <a:pt x="2092198" y="182754"/>
                  </a:cubicBezTo>
                  <a:cubicBezTo>
                    <a:pt x="2092579" y="183389"/>
                    <a:pt x="2093087" y="184024"/>
                    <a:pt x="2093595" y="184659"/>
                  </a:cubicBezTo>
                  <a:cubicBezTo>
                    <a:pt x="2097659" y="189231"/>
                    <a:pt x="2101850" y="193168"/>
                    <a:pt x="2105914" y="196851"/>
                  </a:cubicBezTo>
                  <a:lnTo>
                    <a:pt x="2112010" y="202312"/>
                  </a:lnTo>
                  <a:lnTo>
                    <a:pt x="2149094" y="233808"/>
                  </a:lnTo>
                  <a:cubicBezTo>
                    <a:pt x="2251837" y="320168"/>
                    <a:pt x="2356358" y="403099"/>
                    <a:pt x="2463292" y="482855"/>
                  </a:cubicBezTo>
                  <a:cubicBezTo>
                    <a:pt x="2557780" y="553213"/>
                    <a:pt x="2649601" y="628397"/>
                    <a:pt x="2743581" y="700152"/>
                  </a:cubicBezTo>
                  <a:cubicBezTo>
                    <a:pt x="2820289" y="758699"/>
                    <a:pt x="2901823" y="811912"/>
                    <a:pt x="2979801" y="879349"/>
                  </a:cubicBezTo>
                  <a:cubicBezTo>
                    <a:pt x="2992628" y="892430"/>
                    <a:pt x="3004693" y="905892"/>
                    <a:pt x="3015488" y="920116"/>
                  </a:cubicBezTo>
                  <a:cubicBezTo>
                    <a:pt x="3026537" y="934721"/>
                    <a:pt x="3039999" y="945770"/>
                    <a:pt x="3057144" y="950723"/>
                  </a:cubicBezTo>
                  <a:cubicBezTo>
                    <a:pt x="3061589" y="951993"/>
                    <a:pt x="3065272" y="952628"/>
                    <a:pt x="3068320" y="952628"/>
                  </a:cubicBezTo>
                  <a:cubicBezTo>
                    <a:pt x="3076956" y="952628"/>
                    <a:pt x="3080258" y="947802"/>
                    <a:pt x="3081655" y="940690"/>
                  </a:cubicBezTo>
                  <a:cubicBezTo>
                    <a:pt x="3081782" y="940690"/>
                    <a:pt x="3081909" y="940690"/>
                    <a:pt x="3082036" y="940690"/>
                  </a:cubicBezTo>
                  <a:cubicBezTo>
                    <a:pt x="3083052" y="940690"/>
                    <a:pt x="3083814" y="940563"/>
                    <a:pt x="3084449" y="940309"/>
                  </a:cubicBezTo>
                  <a:cubicBezTo>
                    <a:pt x="3084576" y="940182"/>
                    <a:pt x="3084703" y="940182"/>
                    <a:pt x="3084830" y="940055"/>
                  </a:cubicBezTo>
                  <a:lnTo>
                    <a:pt x="3084830" y="940055"/>
                  </a:lnTo>
                  <a:lnTo>
                    <a:pt x="3085973" y="936118"/>
                  </a:lnTo>
                  <a:lnTo>
                    <a:pt x="3085973" y="936118"/>
                  </a:lnTo>
                  <a:cubicBezTo>
                    <a:pt x="3085338" y="934594"/>
                    <a:pt x="3084068" y="932943"/>
                    <a:pt x="3082417" y="931165"/>
                  </a:cubicBezTo>
                  <a:cubicBezTo>
                    <a:pt x="3083433" y="904368"/>
                    <a:pt x="3074162" y="873380"/>
                    <a:pt x="3063240" y="841503"/>
                  </a:cubicBezTo>
                  <a:cubicBezTo>
                    <a:pt x="3058286" y="827152"/>
                    <a:pt x="3045841" y="811277"/>
                    <a:pt x="3031236" y="797053"/>
                  </a:cubicBezTo>
                  <a:cubicBezTo>
                    <a:pt x="2984119" y="751206"/>
                    <a:pt x="2940558" y="703200"/>
                    <a:pt x="2885567" y="662052"/>
                  </a:cubicBezTo>
                  <a:cubicBezTo>
                    <a:pt x="2859786" y="642748"/>
                    <a:pt x="2835402" y="621666"/>
                    <a:pt x="2812034" y="599187"/>
                  </a:cubicBezTo>
                  <a:cubicBezTo>
                    <a:pt x="2790952" y="578994"/>
                    <a:pt x="2766441" y="559182"/>
                    <a:pt x="2742311" y="542545"/>
                  </a:cubicBezTo>
                  <a:cubicBezTo>
                    <a:pt x="2574036" y="426848"/>
                    <a:pt x="2410841" y="301118"/>
                    <a:pt x="2250567" y="173864"/>
                  </a:cubicBezTo>
                  <a:lnTo>
                    <a:pt x="2189734" y="125095"/>
                  </a:lnTo>
                  <a:lnTo>
                    <a:pt x="2181860" y="118618"/>
                  </a:lnTo>
                  <a:lnTo>
                    <a:pt x="2169668" y="108458"/>
                  </a:lnTo>
                  <a:lnTo>
                    <a:pt x="2145411" y="88011"/>
                  </a:lnTo>
                  <a:lnTo>
                    <a:pt x="2121408" y="67183"/>
                  </a:lnTo>
                  <a:cubicBezTo>
                    <a:pt x="2113407" y="59690"/>
                    <a:pt x="2105533" y="52832"/>
                    <a:pt x="2097532" y="44958"/>
                  </a:cubicBezTo>
                  <a:lnTo>
                    <a:pt x="2085340" y="32766"/>
                  </a:lnTo>
                  <a:lnTo>
                    <a:pt x="2079244" y="26670"/>
                  </a:lnTo>
                  <a:cubicBezTo>
                    <a:pt x="2077339" y="25527"/>
                    <a:pt x="2075561" y="24511"/>
                    <a:pt x="2073783" y="23495"/>
                  </a:cubicBezTo>
                  <a:lnTo>
                    <a:pt x="2062861" y="17272"/>
                  </a:lnTo>
                  <a:cubicBezTo>
                    <a:pt x="2059432" y="15621"/>
                    <a:pt x="2056384" y="14478"/>
                    <a:pt x="2053209" y="13081"/>
                  </a:cubicBezTo>
                  <a:cubicBezTo>
                    <a:pt x="2040636" y="7874"/>
                    <a:pt x="2030857" y="6985"/>
                    <a:pt x="2023237" y="4572"/>
                  </a:cubicBezTo>
                  <a:cubicBezTo>
                    <a:pt x="2019173" y="3302"/>
                    <a:pt x="2016252" y="1905"/>
                    <a:pt x="2014220" y="127"/>
                  </a:cubicBezTo>
                  <a:cubicBezTo>
                    <a:pt x="2014093" y="0"/>
                    <a:pt x="2013966" y="0"/>
                    <a:pt x="2013712" y="0"/>
                  </a:cubicBezTo>
                  <a:close/>
                  <a:moveTo>
                    <a:pt x="127" y="1147699"/>
                  </a:moveTo>
                  <a:lnTo>
                    <a:pt x="127" y="1427226"/>
                  </a:lnTo>
                  <a:cubicBezTo>
                    <a:pt x="60198" y="1555242"/>
                    <a:pt x="121412" y="1682750"/>
                    <a:pt x="178435" y="1811782"/>
                  </a:cubicBezTo>
                  <a:cubicBezTo>
                    <a:pt x="231140" y="1931162"/>
                    <a:pt x="282321" y="2050923"/>
                    <a:pt x="327533" y="2172589"/>
                  </a:cubicBezTo>
                  <a:cubicBezTo>
                    <a:pt x="337439" y="2202307"/>
                    <a:pt x="348361" y="2231898"/>
                    <a:pt x="359156" y="2261489"/>
                  </a:cubicBezTo>
                  <a:cubicBezTo>
                    <a:pt x="380365" y="2323973"/>
                    <a:pt x="399669" y="2386838"/>
                    <a:pt x="415925" y="2449830"/>
                  </a:cubicBezTo>
                  <a:cubicBezTo>
                    <a:pt x="432181" y="2512822"/>
                    <a:pt x="445389" y="2576195"/>
                    <a:pt x="451612" y="2637790"/>
                  </a:cubicBezTo>
                  <a:cubicBezTo>
                    <a:pt x="454660" y="2668524"/>
                    <a:pt x="455803" y="2698877"/>
                    <a:pt x="453517" y="2726690"/>
                  </a:cubicBezTo>
                  <a:cubicBezTo>
                    <a:pt x="451104" y="2754122"/>
                    <a:pt x="445262" y="2781046"/>
                    <a:pt x="435356" y="2802001"/>
                  </a:cubicBezTo>
                  <a:cubicBezTo>
                    <a:pt x="430657" y="2812796"/>
                    <a:pt x="424307" y="2821559"/>
                    <a:pt x="417576" y="2829560"/>
                  </a:cubicBezTo>
                  <a:cubicBezTo>
                    <a:pt x="410845" y="2837561"/>
                    <a:pt x="402844" y="2844292"/>
                    <a:pt x="393319" y="2849880"/>
                  </a:cubicBezTo>
                  <a:cubicBezTo>
                    <a:pt x="383794" y="2855468"/>
                    <a:pt x="373126" y="2860167"/>
                    <a:pt x="361188" y="2863723"/>
                  </a:cubicBezTo>
                  <a:cubicBezTo>
                    <a:pt x="349123" y="2867152"/>
                    <a:pt x="335915" y="2869438"/>
                    <a:pt x="322199" y="2870962"/>
                  </a:cubicBezTo>
                  <a:cubicBezTo>
                    <a:pt x="313690" y="2871724"/>
                    <a:pt x="304927" y="2872105"/>
                    <a:pt x="296037" y="2872105"/>
                  </a:cubicBezTo>
                  <a:cubicBezTo>
                    <a:pt x="279400" y="2872105"/>
                    <a:pt x="262128" y="2870835"/>
                    <a:pt x="244729" y="2868422"/>
                  </a:cubicBezTo>
                  <a:cubicBezTo>
                    <a:pt x="217932" y="2864612"/>
                    <a:pt x="190881" y="2858643"/>
                    <a:pt x="163830" y="2851150"/>
                  </a:cubicBezTo>
                  <a:cubicBezTo>
                    <a:pt x="109601" y="2836037"/>
                    <a:pt x="55880" y="2815336"/>
                    <a:pt x="2667" y="2792984"/>
                  </a:cubicBezTo>
                  <a:cubicBezTo>
                    <a:pt x="1778" y="2792603"/>
                    <a:pt x="889" y="2792222"/>
                    <a:pt x="0" y="2791841"/>
                  </a:cubicBezTo>
                  <a:lnTo>
                    <a:pt x="0" y="2791841"/>
                  </a:lnTo>
                  <a:lnTo>
                    <a:pt x="0" y="2926461"/>
                  </a:lnTo>
                  <a:cubicBezTo>
                    <a:pt x="16256" y="2933446"/>
                    <a:pt x="33147" y="2939542"/>
                    <a:pt x="49784" y="2944495"/>
                  </a:cubicBezTo>
                  <a:cubicBezTo>
                    <a:pt x="102108" y="2959735"/>
                    <a:pt x="155575" y="2973070"/>
                    <a:pt x="211963" y="2980944"/>
                  </a:cubicBezTo>
                  <a:cubicBezTo>
                    <a:pt x="237998" y="2984500"/>
                    <a:pt x="264668" y="2986786"/>
                    <a:pt x="292100" y="2986786"/>
                  </a:cubicBezTo>
                  <a:cubicBezTo>
                    <a:pt x="294386" y="2986786"/>
                    <a:pt x="296799" y="2986786"/>
                    <a:pt x="299085" y="2986786"/>
                  </a:cubicBezTo>
                  <a:cubicBezTo>
                    <a:pt x="328930" y="2986278"/>
                    <a:pt x="359918" y="2983230"/>
                    <a:pt x="391414" y="2974340"/>
                  </a:cubicBezTo>
                  <a:cubicBezTo>
                    <a:pt x="422656" y="2965196"/>
                    <a:pt x="454533" y="2950337"/>
                    <a:pt x="481076" y="2927223"/>
                  </a:cubicBezTo>
                  <a:cubicBezTo>
                    <a:pt x="507492" y="2904363"/>
                    <a:pt x="528066" y="2875280"/>
                    <a:pt x="540639" y="2845435"/>
                  </a:cubicBezTo>
                  <a:cubicBezTo>
                    <a:pt x="565912" y="2785491"/>
                    <a:pt x="568833" y="2725039"/>
                    <a:pt x="565404" y="2669413"/>
                  </a:cubicBezTo>
                  <a:cubicBezTo>
                    <a:pt x="561721" y="2612771"/>
                    <a:pt x="551561" y="2558923"/>
                    <a:pt x="539115" y="2506218"/>
                  </a:cubicBezTo>
                  <a:cubicBezTo>
                    <a:pt x="526669" y="2453513"/>
                    <a:pt x="511683" y="2401951"/>
                    <a:pt x="495554" y="2351024"/>
                  </a:cubicBezTo>
                  <a:cubicBezTo>
                    <a:pt x="463296" y="2249170"/>
                    <a:pt x="426466" y="2149602"/>
                    <a:pt x="389636" y="2050161"/>
                  </a:cubicBezTo>
                  <a:cubicBezTo>
                    <a:pt x="383032" y="2032508"/>
                    <a:pt x="374904" y="2014982"/>
                    <a:pt x="369443" y="1997456"/>
                  </a:cubicBezTo>
                  <a:cubicBezTo>
                    <a:pt x="309372" y="1805686"/>
                    <a:pt x="223520" y="1622044"/>
                    <a:pt x="140081" y="1439291"/>
                  </a:cubicBezTo>
                  <a:cubicBezTo>
                    <a:pt x="95377" y="1341247"/>
                    <a:pt x="47752" y="1244473"/>
                    <a:pt x="127" y="1148080"/>
                  </a:cubicBezTo>
                  <a:close/>
                </a:path>
              </a:pathLst>
            </a:custGeom>
            <a:solidFill>
              <a:srgbClr val="9CD8FA"/>
            </a:solidFill>
          </p:spPr>
          <p:txBody>
            <a:bodyPr/>
            <a:lstStyle/>
            <a:p>
              <a:endParaRPr lang="en-US"/>
            </a:p>
          </p:txBody>
        </p:sp>
      </p:grpSp>
      <p:sp>
        <p:nvSpPr>
          <p:cNvPr id="5" name="Freeform 5"/>
          <p:cNvSpPr/>
          <p:nvPr/>
        </p:nvSpPr>
        <p:spPr>
          <a:xfrm>
            <a:off x="11991546" y="10125"/>
            <a:ext cx="6285671" cy="3903669"/>
          </a:xfrm>
          <a:custGeom>
            <a:avLst/>
            <a:gdLst/>
            <a:ahLst/>
            <a:cxnLst/>
            <a:rect l="l" t="t" r="r" b="b"/>
            <a:pathLst>
              <a:path w="6285671" h="3903669">
                <a:moveTo>
                  <a:pt x="0" y="0"/>
                </a:moveTo>
                <a:lnTo>
                  <a:pt x="6285672" y="0"/>
                </a:lnTo>
                <a:lnTo>
                  <a:pt x="6285672" y="3903669"/>
                </a:lnTo>
                <a:lnTo>
                  <a:pt x="0" y="3903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rot="321900">
            <a:off x="7488926" y="2921098"/>
            <a:ext cx="7546991" cy="6805441"/>
            <a:chOff x="0" y="0"/>
            <a:chExt cx="10062654" cy="9073921"/>
          </a:xfrm>
        </p:grpSpPr>
        <p:sp>
          <p:nvSpPr>
            <p:cNvPr id="7" name="Freeform 7"/>
            <p:cNvSpPr/>
            <p:nvPr/>
          </p:nvSpPr>
          <p:spPr>
            <a:xfrm>
              <a:off x="0" y="0"/>
              <a:ext cx="10062591" cy="9073896"/>
            </a:xfrm>
            <a:custGeom>
              <a:avLst/>
              <a:gdLst/>
              <a:ahLst/>
              <a:cxnLst/>
              <a:rect l="l" t="t" r="r" b="b"/>
              <a:pathLst>
                <a:path w="10062591" h="9073896">
                  <a:moveTo>
                    <a:pt x="17018" y="0"/>
                  </a:moveTo>
                  <a:lnTo>
                    <a:pt x="1397" y="8303387"/>
                  </a:lnTo>
                  <a:lnTo>
                    <a:pt x="0" y="9055100"/>
                  </a:lnTo>
                  <a:lnTo>
                    <a:pt x="10045700" y="9073896"/>
                  </a:lnTo>
                  <a:lnTo>
                    <a:pt x="10057765" y="2618232"/>
                  </a:lnTo>
                  <a:lnTo>
                    <a:pt x="10062591" y="18796"/>
                  </a:lnTo>
                  <a:lnTo>
                    <a:pt x="17018" y="0"/>
                  </a:lnTo>
                  <a:close/>
                </a:path>
              </a:pathLst>
            </a:custGeom>
            <a:blipFill>
              <a:blip r:embed="rId5"/>
              <a:stretch>
                <a:fillRect/>
              </a:stretch>
            </a:blipFill>
          </p:spPr>
          <p:txBody>
            <a:bodyPr/>
            <a:lstStyle/>
            <a:p>
              <a:endParaRPr lang="en-US"/>
            </a:p>
          </p:txBody>
        </p:sp>
      </p:grpSp>
      <p:sp>
        <p:nvSpPr>
          <p:cNvPr id="8" name="Freeform 8"/>
          <p:cNvSpPr/>
          <p:nvPr/>
        </p:nvSpPr>
        <p:spPr>
          <a:xfrm>
            <a:off x="246764" y="5143500"/>
            <a:ext cx="6377673" cy="2340664"/>
          </a:xfrm>
          <a:custGeom>
            <a:avLst/>
            <a:gdLst/>
            <a:ahLst/>
            <a:cxnLst/>
            <a:rect l="l" t="t" r="r" b="b"/>
            <a:pathLst>
              <a:path w="6377673" h="2340664">
                <a:moveTo>
                  <a:pt x="0" y="0"/>
                </a:moveTo>
                <a:lnTo>
                  <a:pt x="6377673" y="0"/>
                </a:lnTo>
                <a:lnTo>
                  <a:pt x="6377673" y="2340664"/>
                </a:lnTo>
                <a:lnTo>
                  <a:pt x="0" y="2340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283264" y="7747549"/>
            <a:ext cx="6341164" cy="2315813"/>
          </a:xfrm>
          <a:custGeom>
            <a:avLst/>
            <a:gdLst/>
            <a:ahLst/>
            <a:cxnLst/>
            <a:rect l="l" t="t" r="r" b="b"/>
            <a:pathLst>
              <a:path w="6341164" h="2315813">
                <a:moveTo>
                  <a:pt x="0" y="0"/>
                </a:moveTo>
                <a:lnTo>
                  <a:pt x="6341164" y="0"/>
                </a:lnTo>
                <a:lnTo>
                  <a:pt x="6341164" y="2315814"/>
                </a:lnTo>
                <a:lnTo>
                  <a:pt x="0" y="23158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83264" y="2856538"/>
            <a:ext cx="6179172" cy="2020262"/>
          </a:xfrm>
          <a:custGeom>
            <a:avLst/>
            <a:gdLst/>
            <a:ahLst/>
            <a:cxnLst/>
            <a:rect l="l" t="t" r="r" b="b"/>
            <a:pathLst>
              <a:path w="6179172" h="2020262">
                <a:moveTo>
                  <a:pt x="0" y="0"/>
                </a:moveTo>
                <a:lnTo>
                  <a:pt x="6179172" y="0"/>
                </a:lnTo>
                <a:lnTo>
                  <a:pt x="6179172" y="2020262"/>
                </a:lnTo>
                <a:lnTo>
                  <a:pt x="0" y="20202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5148436" y="6945735"/>
            <a:ext cx="2926280" cy="3209506"/>
          </a:xfrm>
          <a:custGeom>
            <a:avLst/>
            <a:gdLst/>
            <a:ahLst/>
            <a:cxnLst/>
            <a:rect l="l" t="t" r="r" b="b"/>
            <a:pathLst>
              <a:path w="2926280" h="3209506">
                <a:moveTo>
                  <a:pt x="0" y="0"/>
                </a:moveTo>
                <a:lnTo>
                  <a:pt x="2926280" y="0"/>
                </a:lnTo>
                <a:lnTo>
                  <a:pt x="2926280" y="3209506"/>
                </a:lnTo>
                <a:lnTo>
                  <a:pt x="0" y="32095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2"/>
          <p:cNvSpPr txBox="1"/>
          <p:nvPr/>
        </p:nvSpPr>
        <p:spPr>
          <a:xfrm rot="328260">
            <a:off x="12525204" y="1140317"/>
            <a:ext cx="4942494" cy="1400289"/>
          </a:xfrm>
          <a:prstGeom prst="rect">
            <a:avLst/>
          </a:prstGeom>
        </p:spPr>
        <p:txBody>
          <a:bodyPr lIns="0" tIns="0" rIns="0" bIns="0" rtlCol="0" anchor="t">
            <a:spAutoFit/>
          </a:bodyPr>
          <a:lstStyle/>
          <a:p>
            <a:pPr algn="ctr">
              <a:lnSpc>
                <a:spcPts val="5006"/>
              </a:lnSpc>
            </a:pPr>
            <a:r>
              <a:rPr lang="en-US" sz="5625" spc="281">
                <a:solidFill>
                  <a:srgbClr val="FFFFFF"/>
                </a:solidFill>
                <a:latin typeface="Ballpoint"/>
                <a:ea typeface="Ballpoint"/>
                <a:cs typeface="Ballpoint"/>
                <a:sym typeface="Ballpoint"/>
              </a:rPr>
              <a:t>SAB SCHOOLWEBSITE RESOURCES! </a:t>
            </a:r>
          </a:p>
        </p:txBody>
      </p:sp>
      <p:sp>
        <p:nvSpPr>
          <p:cNvPr id="13" name="TextBox 13"/>
          <p:cNvSpPr txBox="1"/>
          <p:nvPr/>
        </p:nvSpPr>
        <p:spPr>
          <a:xfrm>
            <a:off x="3863950" y="88573"/>
            <a:ext cx="6418888" cy="2236365"/>
          </a:xfrm>
          <a:prstGeom prst="rect">
            <a:avLst/>
          </a:prstGeom>
        </p:spPr>
        <p:txBody>
          <a:bodyPr lIns="0" tIns="0" rIns="0" bIns="0" rtlCol="0" anchor="t">
            <a:spAutoFit/>
          </a:bodyPr>
          <a:lstStyle/>
          <a:p>
            <a:pPr algn="l">
              <a:lnSpc>
                <a:spcPts val="4273"/>
              </a:lnSpc>
            </a:pPr>
            <a:r>
              <a:rPr lang="en-US" sz="3899" spc="105">
                <a:solidFill>
                  <a:srgbClr val="FFFFFF"/>
                </a:solidFill>
                <a:latin typeface="Ballpoint"/>
                <a:ea typeface="Ballpoint"/>
                <a:cs typeface="Ballpoint"/>
                <a:sym typeface="Ballpoint"/>
              </a:rPr>
              <a:t>On the schools website, you may find under the “Students” Tab, “ESOL ELL Resources” Tab, with helpful resources and links for your children!</a:t>
            </a:r>
          </a:p>
        </p:txBody>
      </p:sp>
      <p:sp>
        <p:nvSpPr>
          <p:cNvPr id="14" name="TextBox 14"/>
          <p:cNvSpPr txBox="1"/>
          <p:nvPr/>
        </p:nvSpPr>
        <p:spPr>
          <a:xfrm>
            <a:off x="1024209" y="7795193"/>
            <a:ext cx="4697282" cy="2106225"/>
          </a:xfrm>
          <a:prstGeom prst="rect">
            <a:avLst/>
          </a:prstGeom>
        </p:spPr>
        <p:txBody>
          <a:bodyPr lIns="0" tIns="0" rIns="0" bIns="0" rtlCol="0" anchor="t">
            <a:spAutoFit/>
          </a:bodyPr>
          <a:lstStyle/>
          <a:p>
            <a:pPr algn="ctr">
              <a:lnSpc>
                <a:spcPts val="4097"/>
              </a:lnSpc>
            </a:pPr>
            <a:r>
              <a:rPr lang="en-US" sz="2952" spc="147">
                <a:solidFill>
                  <a:srgbClr val="000000"/>
                </a:solidFill>
                <a:latin typeface="Ballpoint"/>
                <a:ea typeface="Ballpoint"/>
                <a:cs typeface="Ballpoint"/>
                <a:sym typeface="Ballpoint"/>
              </a:rPr>
              <a:t>SOU SITWÈB LEKÒL LA, OU KA JWENN ANBA ONGLET "ELÈV YO", ONGLET "ESOL ELL RESOURCES", AK RESOUS ITIL AK LYEN POU PITIT OU YO!</a:t>
            </a:r>
          </a:p>
        </p:txBody>
      </p:sp>
      <p:sp>
        <p:nvSpPr>
          <p:cNvPr id="15" name="TextBox 15"/>
          <p:cNvSpPr txBox="1"/>
          <p:nvPr/>
        </p:nvSpPr>
        <p:spPr>
          <a:xfrm>
            <a:off x="618782" y="5129470"/>
            <a:ext cx="5384149" cy="2293106"/>
          </a:xfrm>
          <a:prstGeom prst="rect">
            <a:avLst/>
          </a:prstGeom>
        </p:spPr>
        <p:txBody>
          <a:bodyPr lIns="0" tIns="0" rIns="0" bIns="0" rtlCol="0" anchor="t">
            <a:spAutoFit/>
          </a:bodyPr>
          <a:lstStyle/>
          <a:p>
            <a:pPr algn="ctr">
              <a:lnSpc>
                <a:spcPts val="4462"/>
              </a:lnSpc>
            </a:pPr>
            <a:r>
              <a:rPr lang="en-US" sz="3215" spc="160">
                <a:solidFill>
                  <a:srgbClr val="000000"/>
                </a:solidFill>
                <a:latin typeface="Ballpoint"/>
                <a:ea typeface="Ballpoint"/>
                <a:cs typeface="Ballpoint"/>
                <a:sym typeface="Ballpoint"/>
              </a:rPr>
              <a:t>NO SITE DAS ESCOLAS, VOCÊ PODE ENCONTRAR NA ABA “ALUNOS”, A ABA “RECURSOS ESOL ELL”, COM RECURSOS E LINKS ÚTEIS PARA SEUS FILHOS!</a:t>
            </a:r>
          </a:p>
        </p:txBody>
      </p:sp>
      <p:sp>
        <p:nvSpPr>
          <p:cNvPr id="16" name="TextBox 16"/>
          <p:cNvSpPr txBox="1"/>
          <p:nvPr/>
        </p:nvSpPr>
        <p:spPr>
          <a:xfrm>
            <a:off x="573510" y="2808608"/>
            <a:ext cx="5875696" cy="2044713"/>
          </a:xfrm>
          <a:prstGeom prst="rect">
            <a:avLst/>
          </a:prstGeom>
        </p:spPr>
        <p:txBody>
          <a:bodyPr lIns="0" tIns="0" rIns="0" bIns="0" rtlCol="0" anchor="t">
            <a:spAutoFit/>
          </a:bodyPr>
          <a:lstStyle/>
          <a:p>
            <a:pPr algn="ctr">
              <a:lnSpc>
                <a:spcPts val="3971"/>
              </a:lnSpc>
            </a:pPr>
            <a:r>
              <a:rPr lang="en-US" sz="2861" spc="143">
                <a:solidFill>
                  <a:srgbClr val="000000"/>
                </a:solidFill>
                <a:latin typeface="Ballpoint"/>
                <a:ea typeface="Ballpoint"/>
                <a:cs typeface="Ballpoint"/>
                <a:sym typeface="Ballpoint"/>
              </a:rPr>
              <a:t>EN EL SITIO WEB DE LA ESCUELA, PUEDE ENCONTRAR EN LA PESTAÑA “ESTUDIANTES”, LA PESTAÑA “RECURSOS ESOL ELL”, RECURSOS Y ENLACES ÚTILES PARA SUS HIJOS!!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sp>
        <p:nvSpPr>
          <p:cNvPr id="3" name="Freeform 3"/>
          <p:cNvSpPr/>
          <p:nvPr/>
        </p:nvSpPr>
        <p:spPr>
          <a:xfrm>
            <a:off x="-2935576" y="7417079"/>
            <a:ext cx="5757329" cy="3610937"/>
          </a:xfrm>
          <a:custGeom>
            <a:avLst/>
            <a:gdLst/>
            <a:ahLst/>
            <a:cxnLst/>
            <a:rect l="l" t="t" r="r" b="b"/>
            <a:pathLst>
              <a:path w="5757329" h="3610937">
                <a:moveTo>
                  <a:pt x="0" y="0"/>
                </a:moveTo>
                <a:lnTo>
                  <a:pt x="5757329" y="0"/>
                </a:lnTo>
                <a:lnTo>
                  <a:pt x="5757329" y="3610937"/>
                </a:lnTo>
                <a:lnTo>
                  <a:pt x="0" y="3610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3503" y="3304756"/>
            <a:ext cx="2926394" cy="3681422"/>
          </a:xfrm>
          <a:custGeom>
            <a:avLst/>
            <a:gdLst/>
            <a:ahLst/>
            <a:cxnLst/>
            <a:rect l="l" t="t" r="r" b="b"/>
            <a:pathLst>
              <a:path w="2926394" h="3681422">
                <a:moveTo>
                  <a:pt x="0" y="0"/>
                </a:moveTo>
                <a:lnTo>
                  <a:pt x="2926394" y="0"/>
                </a:lnTo>
                <a:lnTo>
                  <a:pt x="2926394" y="3681422"/>
                </a:lnTo>
                <a:lnTo>
                  <a:pt x="0" y="3681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393897" y="-63503"/>
            <a:ext cx="5251618" cy="3179607"/>
          </a:xfrm>
          <a:custGeom>
            <a:avLst/>
            <a:gdLst/>
            <a:ahLst/>
            <a:cxnLst/>
            <a:rect l="l" t="t" r="r" b="b"/>
            <a:pathLst>
              <a:path w="5251618" h="3179607">
                <a:moveTo>
                  <a:pt x="0" y="0"/>
                </a:moveTo>
                <a:lnTo>
                  <a:pt x="5251618" y="0"/>
                </a:lnTo>
                <a:lnTo>
                  <a:pt x="5251618" y="3179607"/>
                </a:lnTo>
                <a:lnTo>
                  <a:pt x="0" y="31796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3109370" y="9286761"/>
            <a:ext cx="5095408" cy="1063742"/>
          </a:xfrm>
          <a:custGeom>
            <a:avLst/>
            <a:gdLst/>
            <a:ahLst/>
            <a:cxnLst/>
            <a:rect l="l" t="t" r="r" b="b"/>
            <a:pathLst>
              <a:path w="5095408" h="1063742">
                <a:moveTo>
                  <a:pt x="0" y="0"/>
                </a:moveTo>
                <a:lnTo>
                  <a:pt x="5095408" y="0"/>
                </a:lnTo>
                <a:lnTo>
                  <a:pt x="5095408" y="1063742"/>
                </a:lnTo>
                <a:lnTo>
                  <a:pt x="0" y="10637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6650079" y="-63503"/>
            <a:ext cx="3690195" cy="1607210"/>
          </a:xfrm>
          <a:custGeom>
            <a:avLst/>
            <a:gdLst/>
            <a:ahLst/>
            <a:cxnLst/>
            <a:rect l="l" t="t" r="r" b="b"/>
            <a:pathLst>
              <a:path w="3690195" h="1607210">
                <a:moveTo>
                  <a:pt x="0" y="0"/>
                </a:moveTo>
                <a:lnTo>
                  <a:pt x="3690194" y="0"/>
                </a:lnTo>
                <a:lnTo>
                  <a:pt x="3690194" y="1607210"/>
                </a:lnTo>
                <a:lnTo>
                  <a:pt x="0" y="16072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9123731" y="9332852"/>
            <a:ext cx="5869572" cy="3198895"/>
          </a:xfrm>
          <a:custGeom>
            <a:avLst/>
            <a:gdLst/>
            <a:ahLst/>
            <a:cxnLst/>
            <a:rect l="l" t="t" r="r" b="b"/>
            <a:pathLst>
              <a:path w="5869572" h="3198895">
                <a:moveTo>
                  <a:pt x="0" y="0"/>
                </a:moveTo>
                <a:lnTo>
                  <a:pt x="5869571" y="0"/>
                </a:lnTo>
                <a:lnTo>
                  <a:pt x="5869571" y="3198895"/>
                </a:lnTo>
                <a:lnTo>
                  <a:pt x="0" y="31988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2277887" y="-902027"/>
            <a:ext cx="5845778" cy="3361954"/>
          </a:xfrm>
          <a:custGeom>
            <a:avLst/>
            <a:gdLst/>
            <a:ahLst/>
            <a:cxnLst/>
            <a:rect l="l" t="t" r="r" b="b"/>
            <a:pathLst>
              <a:path w="5845778" h="3361954">
                <a:moveTo>
                  <a:pt x="0" y="0"/>
                </a:moveTo>
                <a:lnTo>
                  <a:pt x="5845778" y="0"/>
                </a:lnTo>
                <a:lnTo>
                  <a:pt x="5845778" y="3361954"/>
                </a:lnTo>
                <a:lnTo>
                  <a:pt x="0" y="33619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5391771" y="2724245"/>
            <a:ext cx="2959722" cy="7322153"/>
          </a:xfrm>
          <a:custGeom>
            <a:avLst/>
            <a:gdLst/>
            <a:ahLst/>
            <a:cxnLst/>
            <a:rect l="l" t="t" r="r" b="b"/>
            <a:pathLst>
              <a:path w="2959722" h="7322153">
                <a:moveTo>
                  <a:pt x="0" y="0"/>
                </a:moveTo>
                <a:lnTo>
                  <a:pt x="2959723" y="0"/>
                </a:lnTo>
                <a:lnTo>
                  <a:pt x="2959723" y="7322153"/>
                </a:lnTo>
                <a:lnTo>
                  <a:pt x="0" y="732215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11" name="Group 11"/>
          <p:cNvGrpSpPr/>
          <p:nvPr/>
        </p:nvGrpSpPr>
        <p:grpSpPr>
          <a:xfrm>
            <a:off x="542912" y="3668498"/>
            <a:ext cx="7810881" cy="2681853"/>
            <a:chOff x="0" y="0"/>
            <a:chExt cx="2057187" cy="706332"/>
          </a:xfrm>
        </p:grpSpPr>
        <p:sp>
          <p:nvSpPr>
            <p:cNvPr id="12" name="Freeform 12"/>
            <p:cNvSpPr/>
            <p:nvPr/>
          </p:nvSpPr>
          <p:spPr>
            <a:xfrm>
              <a:off x="0" y="0"/>
              <a:ext cx="2057187" cy="706332"/>
            </a:xfrm>
            <a:custGeom>
              <a:avLst/>
              <a:gdLst/>
              <a:ahLst/>
              <a:cxnLst/>
              <a:rect l="l" t="t" r="r" b="b"/>
              <a:pathLst>
                <a:path w="2057187" h="706332">
                  <a:moveTo>
                    <a:pt x="50550" y="0"/>
                  </a:moveTo>
                  <a:lnTo>
                    <a:pt x="2006637" y="0"/>
                  </a:lnTo>
                  <a:cubicBezTo>
                    <a:pt x="2020044" y="0"/>
                    <a:pt x="2032901" y="5326"/>
                    <a:pt x="2042381" y="14806"/>
                  </a:cubicBezTo>
                  <a:cubicBezTo>
                    <a:pt x="2051861" y="24286"/>
                    <a:pt x="2057187" y="37143"/>
                    <a:pt x="2057187" y="50550"/>
                  </a:cubicBezTo>
                  <a:lnTo>
                    <a:pt x="2057187" y="655782"/>
                  </a:lnTo>
                  <a:cubicBezTo>
                    <a:pt x="2057187" y="669189"/>
                    <a:pt x="2051861" y="682046"/>
                    <a:pt x="2042381" y="691526"/>
                  </a:cubicBezTo>
                  <a:cubicBezTo>
                    <a:pt x="2032901" y="701006"/>
                    <a:pt x="2020044" y="706332"/>
                    <a:pt x="2006637" y="706332"/>
                  </a:cubicBezTo>
                  <a:lnTo>
                    <a:pt x="50550" y="706332"/>
                  </a:lnTo>
                  <a:cubicBezTo>
                    <a:pt x="37143" y="706332"/>
                    <a:pt x="24286" y="701006"/>
                    <a:pt x="14806" y="691526"/>
                  </a:cubicBezTo>
                  <a:cubicBezTo>
                    <a:pt x="5326" y="682046"/>
                    <a:pt x="0" y="669189"/>
                    <a:pt x="0" y="655782"/>
                  </a:cubicBezTo>
                  <a:lnTo>
                    <a:pt x="0" y="50550"/>
                  </a:lnTo>
                  <a:cubicBezTo>
                    <a:pt x="0" y="37143"/>
                    <a:pt x="5326" y="24286"/>
                    <a:pt x="14806" y="14806"/>
                  </a:cubicBezTo>
                  <a:cubicBezTo>
                    <a:pt x="24286" y="5326"/>
                    <a:pt x="37143" y="0"/>
                    <a:pt x="50550" y="0"/>
                  </a:cubicBezTo>
                  <a:close/>
                </a:path>
              </a:pathLst>
            </a:custGeom>
            <a:gradFill rotWithShape="1">
              <a:gsLst>
                <a:gs pos="0">
                  <a:srgbClr val="FF5757">
                    <a:alpha val="100000"/>
                  </a:srgbClr>
                </a:gs>
                <a:gs pos="100000">
                  <a:srgbClr val="8C52FF">
                    <a:alpha val="100000"/>
                  </a:srgbClr>
                </a:gs>
              </a:gsLst>
              <a:lin ang="0"/>
            </a:gradFill>
          </p:spPr>
          <p:txBody>
            <a:bodyPr/>
            <a:lstStyle/>
            <a:p>
              <a:endParaRPr lang="en-US"/>
            </a:p>
          </p:txBody>
        </p:sp>
        <p:sp>
          <p:nvSpPr>
            <p:cNvPr id="13" name="TextBox 13"/>
            <p:cNvSpPr txBox="1"/>
            <p:nvPr/>
          </p:nvSpPr>
          <p:spPr>
            <a:xfrm>
              <a:off x="0" y="76200"/>
              <a:ext cx="2057187" cy="630132"/>
            </a:xfrm>
            <a:prstGeom prst="rect">
              <a:avLst/>
            </a:prstGeom>
          </p:spPr>
          <p:txBody>
            <a:bodyPr lIns="50800" tIns="50800" rIns="50800" bIns="50800" rtlCol="0" anchor="ctr"/>
            <a:lstStyle/>
            <a:p>
              <a:pPr algn="ctr">
                <a:lnSpc>
                  <a:spcPts val="1312"/>
                </a:lnSpc>
              </a:pPr>
              <a:endParaRPr/>
            </a:p>
          </p:txBody>
        </p:sp>
      </p:grpSp>
      <p:grpSp>
        <p:nvGrpSpPr>
          <p:cNvPr id="14" name="Group 14"/>
          <p:cNvGrpSpPr/>
          <p:nvPr/>
        </p:nvGrpSpPr>
        <p:grpSpPr>
          <a:xfrm>
            <a:off x="9468479" y="3618907"/>
            <a:ext cx="7790821" cy="2731444"/>
            <a:chOff x="0" y="0"/>
            <a:chExt cx="2051904" cy="719393"/>
          </a:xfrm>
        </p:grpSpPr>
        <p:sp>
          <p:nvSpPr>
            <p:cNvPr id="15" name="Freeform 15"/>
            <p:cNvSpPr/>
            <p:nvPr/>
          </p:nvSpPr>
          <p:spPr>
            <a:xfrm>
              <a:off x="0" y="0"/>
              <a:ext cx="2051904" cy="719393"/>
            </a:xfrm>
            <a:custGeom>
              <a:avLst/>
              <a:gdLst/>
              <a:ahLst/>
              <a:cxnLst/>
              <a:rect l="l" t="t" r="r" b="b"/>
              <a:pathLst>
                <a:path w="2051904" h="719393">
                  <a:moveTo>
                    <a:pt x="50680" y="0"/>
                  </a:moveTo>
                  <a:lnTo>
                    <a:pt x="2001224" y="0"/>
                  </a:lnTo>
                  <a:cubicBezTo>
                    <a:pt x="2014665" y="0"/>
                    <a:pt x="2027556" y="5339"/>
                    <a:pt x="2037060" y="14844"/>
                  </a:cubicBezTo>
                  <a:cubicBezTo>
                    <a:pt x="2046564" y="24348"/>
                    <a:pt x="2051904" y="37239"/>
                    <a:pt x="2051904" y="50680"/>
                  </a:cubicBezTo>
                  <a:lnTo>
                    <a:pt x="2051904" y="668713"/>
                  </a:lnTo>
                  <a:cubicBezTo>
                    <a:pt x="2051904" y="682154"/>
                    <a:pt x="2046564" y="695044"/>
                    <a:pt x="2037060" y="704549"/>
                  </a:cubicBezTo>
                  <a:cubicBezTo>
                    <a:pt x="2027556" y="714053"/>
                    <a:pt x="2014665" y="719393"/>
                    <a:pt x="2001224" y="719393"/>
                  </a:cubicBezTo>
                  <a:lnTo>
                    <a:pt x="50680" y="719393"/>
                  </a:lnTo>
                  <a:cubicBezTo>
                    <a:pt x="37239" y="719393"/>
                    <a:pt x="24348" y="714053"/>
                    <a:pt x="14844" y="704549"/>
                  </a:cubicBezTo>
                  <a:cubicBezTo>
                    <a:pt x="5339" y="695044"/>
                    <a:pt x="0" y="682154"/>
                    <a:pt x="0" y="668713"/>
                  </a:cubicBezTo>
                  <a:lnTo>
                    <a:pt x="0" y="50680"/>
                  </a:lnTo>
                  <a:cubicBezTo>
                    <a:pt x="0" y="37239"/>
                    <a:pt x="5339" y="24348"/>
                    <a:pt x="14844" y="14844"/>
                  </a:cubicBezTo>
                  <a:cubicBezTo>
                    <a:pt x="24348" y="5339"/>
                    <a:pt x="37239" y="0"/>
                    <a:pt x="50680"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US"/>
            </a:p>
          </p:txBody>
        </p:sp>
        <p:sp>
          <p:nvSpPr>
            <p:cNvPr id="16" name="TextBox 16"/>
            <p:cNvSpPr txBox="1"/>
            <p:nvPr/>
          </p:nvSpPr>
          <p:spPr>
            <a:xfrm>
              <a:off x="0" y="152400"/>
              <a:ext cx="2051904" cy="566993"/>
            </a:xfrm>
            <a:prstGeom prst="rect">
              <a:avLst/>
            </a:prstGeom>
          </p:spPr>
          <p:txBody>
            <a:bodyPr lIns="50800" tIns="50800" rIns="50800" bIns="50800" rtlCol="0" anchor="ctr"/>
            <a:lstStyle/>
            <a:p>
              <a:pPr algn="ctr">
                <a:lnSpc>
                  <a:spcPts val="2516"/>
                </a:lnSpc>
              </a:pPr>
              <a:r>
                <a:rPr lang="en-US" sz="4180">
                  <a:solidFill>
                    <a:srgbClr val="000000"/>
                  </a:solidFill>
                  <a:latin typeface="Ballpoint"/>
                  <a:ea typeface="Ballpoint"/>
                  <a:cs typeface="Ballpoint"/>
                  <a:sym typeface="Ballpoint"/>
                </a:rPr>
                <a:t>ESOL Paraprofessional:</a:t>
              </a:r>
            </a:p>
            <a:p>
              <a:pPr algn="ctr">
                <a:lnSpc>
                  <a:spcPts val="2516"/>
                </a:lnSpc>
              </a:pPr>
              <a:endParaRPr lang="en-US" sz="4180">
                <a:solidFill>
                  <a:srgbClr val="000000"/>
                </a:solidFill>
                <a:latin typeface="Ballpoint"/>
                <a:ea typeface="Ballpoint"/>
                <a:cs typeface="Ballpoint"/>
                <a:sym typeface="Ballpoint"/>
              </a:endParaRPr>
            </a:p>
            <a:p>
              <a:pPr algn="ctr">
                <a:lnSpc>
                  <a:spcPts val="2516"/>
                </a:lnSpc>
              </a:pPr>
              <a:r>
                <a:rPr lang="en-US" sz="4180">
                  <a:solidFill>
                    <a:srgbClr val="000000"/>
                  </a:solidFill>
                  <a:latin typeface="Ballpoint"/>
                  <a:ea typeface="Ballpoint"/>
                  <a:cs typeface="Ballpoint"/>
                  <a:sym typeface="Ballpoint"/>
                </a:rPr>
                <a:t>Ms. Vivanco.</a:t>
              </a:r>
            </a:p>
            <a:p>
              <a:pPr algn="ctr">
                <a:lnSpc>
                  <a:spcPts val="2516"/>
                </a:lnSpc>
              </a:pPr>
              <a:endParaRPr lang="en-US" sz="4180">
                <a:solidFill>
                  <a:srgbClr val="000000"/>
                </a:solidFill>
                <a:latin typeface="Ballpoint"/>
                <a:ea typeface="Ballpoint"/>
                <a:cs typeface="Ballpoint"/>
                <a:sym typeface="Ballpoint"/>
              </a:endParaRPr>
            </a:p>
            <a:p>
              <a:pPr algn="ctr">
                <a:lnSpc>
                  <a:spcPts val="2516"/>
                </a:lnSpc>
              </a:pPr>
              <a:r>
                <a:rPr lang="en-US" sz="4180">
                  <a:solidFill>
                    <a:srgbClr val="000000"/>
                  </a:solidFill>
                  <a:latin typeface="Ballpoint"/>
                  <a:ea typeface="Ballpoint"/>
                  <a:cs typeface="Ballpoint"/>
                  <a:sym typeface="Ballpoint"/>
                </a:rPr>
                <a:t>vivanco.annie@somersetacademybethany.org</a:t>
              </a:r>
            </a:p>
            <a:p>
              <a:pPr algn="ctr">
                <a:lnSpc>
                  <a:spcPts val="2516"/>
                </a:lnSpc>
              </a:pPr>
              <a:endParaRPr lang="en-US" sz="4180">
                <a:solidFill>
                  <a:srgbClr val="000000"/>
                </a:solidFill>
                <a:latin typeface="Ballpoint"/>
                <a:ea typeface="Ballpoint"/>
                <a:cs typeface="Ballpoint"/>
                <a:sym typeface="Ballpoint"/>
              </a:endParaRPr>
            </a:p>
            <a:p>
              <a:pPr algn="ctr">
                <a:lnSpc>
                  <a:spcPts val="2516"/>
                </a:lnSpc>
              </a:pPr>
              <a:r>
                <a:rPr lang="en-US" sz="4180">
                  <a:solidFill>
                    <a:srgbClr val="000000"/>
                  </a:solidFill>
                  <a:latin typeface="Ballpoint"/>
                  <a:ea typeface="Ballpoint"/>
                  <a:cs typeface="Ballpoint"/>
                  <a:sym typeface="Ballpoint"/>
                </a:rPr>
                <a:t>English / Spanish /Portuguese.</a:t>
              </a:r>
            </a:p>
          </p:txBody>
        </p:sp>
      </p:grpSp>
      <p:grpSp>
        <p:nvGrpSpPr>
          <p:cNvPr id="17" name="Group 17"/>
          <p:cNvGrpSpPr/>
          <p:nvPr/>
        </p:nvGrpSpPr>
        <p:grpSpPr>
          <a:xfrm>
            <a:off x="5028674" y="6986178"/>
            <a:ext cx="7269557" cy="2846873"/>
            <a:chOff x="0" y="0"/>
            <a:chExt cx="1914616" cy="749794"/>
          </a:xfrm>
        </p:grpSpPr>
        <p:sp>
          <p:nvSpPr>
            <p:cNvPr id="18" name="Freeform 18"/>
            <p:cNvSpPr/>
            <p:nvPr/>
          </p:nvSpPr>
          <p:spPr>
            <a:xfrm>
              <a:off x="0" y="0"/>
              <a:ext cx="1914616" cy="749794"/>
            </a:xfrm>
            <a:custGeom>
              <a:avLst/>
              <a:gdLst/>
              <a:ahLst/>
              <a:cxnLst/>
              <a:rect l="l" t="t" r="r" b="b"/>
              <a:pathLst>
                <a:path w="1914616" h="749794">
                  <a:moveTo>
                    <a:pt x="54314" y="0"/>
                  </a:moveTo>
                  <a:lnTo>
                    <a:pt x="1860302" y="0"/>
                  </a:lnTo>
                  <a:cubicBezTo>
                    <a:pt x="1890299" y="0"/>
                    <a:pt x="1914616" y="24317"/>
                    <a:pt x="1914616" y="54314"/>
                  </a:cubicBezTo>
                  <a:lnTo>
                    <a:pt x="1914616" y="695480"/>
                  </a:lnTo>
                  <a:cubicBezTo>
                    <a:pt x="1914616" y="709885"/>
                    <a:pt x="1908893" y="723700"/>
                    <a:pt x="1898708" y="733885"/>
                  </a:cubicBezTo>
                  <a:cubicBezTo>
                    <a:pt x="1888522" y="744071"/>
                    <a:pt x="1874707" y="749794"/>
                    <a:pt x="1860302" y="749794"/>
                  </a:cubicBezTo>
                  <a:lnTo>
                    <a:pt x="54314" y="749794"/>
                  </a:lnTo>
                  <a:cubicBezTo>
                    <a:pt x="39909" y="749794"/>
                    <a:pt x="26094" y="744071"/>
                    <a:pt x="15908" y="733885"/>
                  </a:cubicBezTo>
                  <a:cubicBezTo>
                    <a:pt x="5722" y="723700"/>
                    <a:pt x="0" y="709885"/>
                    <a:pt x="0" y="695480"/>
                  </a:cubicBezTo>
                  <a:lnTo>
                    <a:pt x="0" y="54314"/>
                  </a:lnTo>
                  <a:cubicBezTo>
                    <a:pt x="0" y="39909"/>
                    <a:pt x="5722" y="26094"/>
                    <a:pt x="15908" y="15908"/>
                  </a:cubicBezTo>
                  <a:cubicBezTo>
                    <a:pt x="26094" y="5722"/>
                    <a:pt x="39909" y="0"/>
                    <a:pt x="54314"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US"/>
            </a:p>
          </p:txBody>
        </p:sp>
        <p:sp>
          <p:nvSpPr>
            <p:cNvPr id="19" name="TextBox 19"/>
            <p:cNvSpPr txBox="1"/>
            <p:nvPr/>
          </p:nvSpPr>
          <p:spPr>
            <a:xfrm>
              <a:off x="0" y="-142875"/>
              <a:ext cx="1914616" cy="892669"/>
            </a:xfrm>
            <a:prstGeom prst="rect">
              <a:avLst/>
            </a:prstGeom>
          </p:spPr>
          <p:txBody>
            <a:bodyPr lIns="50800" tIns="50800" rIns="50800" bIns="50800" rtlCol="0" anchor="ctr"/>
            <a:lstStyle/>
            <a:p>
              <a:pPr algn="ctr">
                <a:lnSpc>
                  <a:spcPts val="5273"/>
                </a:lnSpc>
              </a:pPr>
              <a:r>
                <a:rPr lang="en-US" sz="3799">
                  <a:solidFill>
                    <a:srgbClr val="000000"/>
                  </a:solidFill>
                  <a:latin typeface="Ballpoint"/>
                  <a:ea typeface="Ballpoint"/>
                  <a:cs typeface="Ballpoint"/>
                  <a:sym typeface="Ballpoint"/>
                </a:rPr>
                <a:t>ESE/ESOL Chair- Specialist.</a:t>
              </a:r>
            </a:p>
            <a:p>
              <a:pPr algn="ctr">
                <a:lnSpc>
                  <a:spcPts val="5273"/>
                </a:lnSpc>
              </a:pPr>
              <a:r>
                <a:rPr lang="en-US" sz="3799">
                  <a:solidFill>
                    <a:srgbClr val="000000"/>
                  </a:solidFill>
                  <a:latin typeface="Ballpoint"/>
                  <a:ea typeface="Ballpoint"/>
                  <a:cs typeface="Ballpoint"/>
                  <a:sym typeface="Ballpoint"/>
                </a:rPr>
                <a:t>Ms. Miller</a:t>
              </a:r>
            </a:p>
            <a:p>
              <a:pPr algn="ctr">
                <a:lnSpc>
                  <a:spcPts val="5273"/>
                </a:lnSpc>
              </a:pPr>
              <a:r>
                <a:rPr lang="en-US" sz="3799">
                  <a:solidFill>
                    <a:srgbClr val="000000"/>
                  </a:solidFill>
                  <a:latin typeface="Ballpoint"/>
                  <a:ea typeface="Ballpoint"/>
                  <a:cs typeface="Ballpoint"/>
                  <a:sym typeface="Ballpoint"/>
                </a:rPr>
                <a:t>miller.imani@somersetacademybethany.org</a:t>
              </a:r>
            </a:p>
            <a:p>
              <a:pPr algn="ctr">
                <a:lnSpc>
                  <a:spcPts val="5273"/>
                </a:lnSpc>
              </a:pPr>
              <a:r>
                <a:rPr lang="en-US" sz="3799">
                  <a:solidFill>
                    <a:srgbClr val="000000"/>
                  </a:solidFill>
                  <a:latin typeface="Ballpoint"/>
                  <a:ea typeface="Ballpoint"/>
                  <a:cs typeface="Ballpoint"/>
                  <a:sym typeface="Ballpoint"/>
                </a:rPr>
                <a:t>English</a:t>
              </a:r>
            </a:p>
          </p:txBody>
        </p:sp>
      </p:grpSp>
      <p:grpSp>
        <p:nvGrpSpPr>
          <p:cNvPr id="20" name="Group 20"/>
          <p:cNvGrpSpPr/>
          <p:nvPr/>
        </p:nvGrpSpPr>
        <p:grpSpPr>
          <a:xfrm>
            <a:off x="2672038" y="445026"/>
            <a:ext cx="12943924" cy="2431104"/>
            <a:chOff x="0" y="0"/>
            <a:chExt cx="3409099" cy="640291"/>
          </a:xfrm>
        </p:grpSpPr>
        <p:sp>
          <p:nvSpPr>
            <p:cNvPr id="21" name="Freeform 21"/>
            <p:cNvSpPr/>
            <p:nvPr/>
          </p:nvSpPr>
          <p:spPr>
            <a:xfrm>
              <a:off x="0" y="0"/>
              <a:ext cx="3409099" cy="640291"/>
            </a:xfrm>
            <a:custGeom>
              <a:avLst/>
              <a:gdLst/>
              <a:ahLst/>
              <a:cxnLst/>
              <a:rect l="l" t="t" r="r" b="b"/>
              <a:pathLst>
                <a:path w="3409099" h="640291">
                  <a:moveTo>
                    <a:pt x="30504" y="0"/>
                  </a:moveTo>
                  <a:lnTo>
                    <a:pt x="3378596" y="0"/>
                  </a:lnTo>
                  <a:cubicBezTo>
                    <a:pt x="3386686" y="0"/>
                    <a:pt x="3394444" y="3214"/>
                    <a:pt x="3400165" y="8934"/>
                  </a:cubicBezTo>
                  <a:cubicBezTo>
                    <a:pt x="3405886" y="14655"/>
                    <a:pt x="3409099" y="22414"/>
                    <a:pt x="3409099" y="30504"/>
                  </a:cubicBezTo>
                  <a:lnTo>
                    <a:pt x="3409099" y="609787"/>
                  </a:lnTo>
                  <a:cubicBezTo>
                    <a:pt x="3409099" y="617877"/>
                    <a:pt x="3405886" y="625636"/>
                    <a:pt x="3400165" y="631357"/>
                  </a:cubicBezTo>
                  <a:cubicBezTo>
                    <a:pt x="3394444" y="637077"/>
                    <a:pt x="3386686" y="640291"/>
                    <a:pt x="3378596" y="640291"/>
                  </a:cubicBezTo>
                  <a:lnTo>
                    <a:pt x="30504" y="640291"/>
                  </a:lnTo>
                  <a:cubicBezTo>
                    <a:pt x="13657" y="640291"/>
                    <a:pt x="0" y="626634"/>
                    <a:pt x="0" y="609787"/>
                  </a:cubicBezTo>
                  <a:lnTo>
                    <a:pt x="0" y="30504"/>
                  </a:lnTo>
                  <a:cubicBezTo>
                    <a:pt x="0" y="22414"/>
                    <a:pt x="3214" y="14655"/>
                    <a:pt x="8934" y="8934"/>
                  </a:cubicBezTo>
                  <a:cubicBezTo>
                    <a:pt x="14655" y="3214"/>
                    <a:pt x="22414" y="0"/>
                    <a:pt x="30504" y="0"/>
                  </a:cubicBezTo>
                  <a:close/>
                </a:path>
              </a:pathLst>
            </a:custGeom>
            <a:gradFill rotWithShape="1">
              <a:gsLst>
                <a:gs pos="0">
                  <a:srgbClr val="000000">
                    <a:alpha val="100000"/>
                  </a:srgbClr>
                </a:gs>
                <a:gs pos="100000">
                  <a:srgbClr val="737373">
                    <a:alpha val="100000"/>
                  </a:srgbClr>
                </a:gs>
              </a:gsLst>
              <a:lin ang="0"/>
            </a:gradFill>
          </p:spPr>
          <p:txBody>
            <a:bodyPr/>
            <a:lstStyle/>
            <a:p>
              <a:endParaRPr lang="en-US"/>
            </a:p>
          </p:txBody>
        </p:sp>
        <p:sp>
          <p:nvSpPr>
            <p:cNvPr id="22" name="TextBox 22"/>
            <p:cNvSpPr txBox="1"/>
            <p:nvPr/>
          </p:nvSpPr>
          <p:spPr>
            <a:xfrm>
              <a:off x="0" y="76200"/>
              <a:ext cx="3409099" cy="564091"/>
            </a:xfrm>
            <a:prstGeom prst="rect">
              <a:avLst/>
            </a:prstGeom>
          </p:spPr>
          <p:txBody>
            <a:bodyPr lIns="50800" tIns="50800" rIns="50800" bIns="50800" rtlCol="0" anchor="ctr"/>
            <a:lstStyle/>
            <a:p>
              <a:pPr algn="ctr">
                <a:lnSpc>
                  <a:spcPts val="1312"/>
                </a:lnSpc>
              </a:pPr>
              <a:endParaRPr/>
            </a:p>
          </p:txBody>
        </p:sp>
      </p:grpSp>
      <p:sp>
        <p:nvSpPr>
          <p:cNvPr id="23" name="TextBox 23"/>
          <p:cNvSpPr txBox="1"/>
          <p:nvPr/>
        </p:nvSpPr>
        <p:spPr>
          <a:xfrm>
            <a:off x="2821753" y="816302"/>
            <a:ext cx="12171550" cy="1912214"/>
          </a:xfrm>
          <a:prstGeom prst="rect">
            <a:avLst/>
          </a:prstGeom>
        </p:spPr>
        <p:txBody>
          <a:bodyPr lIns="0" tIns="0" rIns="0" bIns="0" rtlCol="0" anchor="t">
            <a:spAutoFit/>
          </a:bodyPr>
          <a:lstStyle/>
          <a:p>
            <a:pPr algn="ctr">
              <a:lnSpc>
                <a:spcPts val="6710"/>
              </a:lnSpc>
            </a:pPr>
            <a:r>
              <a:rPr lang="en-US" sz="7514" spc="375">
                <a:solidFill>
                  <a:srgbClr val="FFFFFF"/>
                </a:solidFill>
                <a:latin typeface="Ballpoint"/>
                <a:ea typeface="Ballpoint"/>
                <a:cs typeface="Ballpoint"/>
                <a:sym typeface="Ballpoint"/>
              </a:rPr>
              <a:t>ESE/ESOL CONTACT INFO.</a:t>
            </a:r>
          </a:p>
          <a:p>
            <a:pPr algn="ctr">
              <a:lnSpc>
                <a:spcPts val="6710"/>
              </a:lnSpc>
            </a:pPr>
            <a:r>
              <a:rPr lang="en-US" sz="7514" spc="375">
                <a:solidFill>
                  <a:srgbClr val="FFFFFF"/>
                </a:solidFill>
                <a:latin typeface="Ballpoint"/>
                <a:ea typeface="Ballpoint"/>
                <a:cs typeface="Ballpoint"/>
                <a:sym typeface="Ballpoint"/>
              </a:rPr>
              <a:t>Tel: (772) 301-1716 | *Extension: 5101</a:t>
            </a:r>
          </a:p>
        </p:txBody>
      </p:sp>
      <p:sp>
        <p:nvSpPr>
          <p:cNvPr id="24" name="TextBox 24"/>
          <p:cNvSpPr txBox="1"/>
          <p:nvPr/>
        </p:nvSpPr>
        <p:spPr>
          <a:xfrm>
            <a:off x="83436" y="3749180"/>
            <a:ext cx="8729834" cy="2649698"/>
          </a:xfrm>
          <a:prstGeom prst="rect">
            <a:avLst/>
          </a:prstGeom>
        </p:spPr>
        <p:txBody>
          <a:bodyPr lIns="0" tIns="0" rIns="0" bIns="0" rtlCol="0" anchor="t">
            <a:spAutoFit/>
          </a:bodyPr>
          <a:lstStyle/>
          <a:p>
            <a:pPr algn="ctr">
              <a:lnSpc>
                <a:spcPts val="5144"/>
              </a:lnSpc>
            </a:pPr>
            <a:r>
              <a:rPr lang="en-US" sz="3735">
                <a:solidFill>
                  <a:srgbClr val="2A282B"/>
                </a:solidFill>
                <a:latin typeface="Ballpoint"/>
                <a:ea typeface="Ballpoint"/>
                <a:cs typeface="Ballpoint"/>
                <a:sym typeface="Ballpoint"/>
              </a:rPr>
              <a:t>ESE/ESOL Facilitator :</a:t>
            </a:r>
          </a:p>
          <a:p>
            <a:pPr algn="ctr">
              <a:lnSpc>
                <a:spcPts val="5144"/>
              </a:lnSpc>
            </a:pPr>
            <a:r>
              <a:rPr lang="en-US" sz="3735">
                <a:solidFill>
                  <a:srgbClr val="2A282B"/>
                </a:solidFill>
                <a:latin typeface="Ballpoint"/>
                <a:ea typeface="Ballpoint"/>
                <a:cs typeface="Ballpoint"/>
                <a:sym typeface="Ballpoint"/>
              </a:rPr>
              <a:t>Ms. Smidtsrod </a:t>
            </a:r>
          </a:p>
          <a:p>
            <a:pPr algn="ctr">
              <a:lnSpc>
                <a:spcPts val="5144"/>
              </a:lnSpc>
              <a:spcBef>
                <a:spcPct val="0"/>
              </a:spcBef>
            </a:pPr>
            <a:r>
              <a:rPr lang="en-US" sz="3735">
                <a:solidFill>
                  <a:srgbClr val="2A282B"/>
                </a:solidFill>
                <a:latin typeface="Ballpoint"/>
                <a:ea typeface="Ballpoint"/>
                <a:cs typeface="Ballpoint"/>
                <a:sym typeface="Ballpoint"/>
              </a:rPr>
              <a:t>smidtsrod.emmanuella@somersetacademybethany.org</a:t>
            </a:r>
          </a:p>
          <a:p>
            <a:pPr algn="ctr">
              <a:lnSpc>
                <a:spcPts val="5144"/>
              </a:lnSpc>
              <a:spcBef>
                <a:spcPct val="0"/>
              </a:spcBef>
            </a:pPr>
            <a:r>
              <a:rPr lang="en-US" sz="3735">
                <a:solidFill>
                  <a:srgbClr val="2A282B"/>
                </a:solidFill>
                <a:latin typeface="Ballpoint"/>
                <a:ea typeface="Ballpoint"/>
                <a:cs typeface="Ballpoint"/>
                <a:sym typeface="Ballpoint"/>
              </a:rPr>
              <a:t>English/Haitian Creole.</a:t>
            </a:r>
            <a:r>
              <a:rPr lang="en-US" sz="3735">
                <a:solidFill>
                  <a:srgbClr val="FFFFFF"/>
                </a:solidFill>
                <a:latin typeface="Ballpoint"/>
                <a:ea typeface="Ballpoint"/>
                <a:cs typeface="Ballpoint"/>
                <a:sym typeface="Ballpoint"/>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1"/>
            <a:ext cx="6107983" cy="6107983"/>
          </a:xfrm>
          <a:custGeom>
            <a:avLst/>
            <a:gdLst/>
            <a:ahLst/>
            <a:cxnLst/>
            <a:rect l="l" t="t" r="r" b="b"/>
            <a:pathLst>
              <a:path w="6107983" h="6107983">
                <a:moveTo>
                  <a:pt x="0" y="0"/>
                </a:moveTo>
                <a:lnTo>
                  <a:pt x="6107983" y="0"/>
                </a:lnTo>
                <a:lnTo>
                  <a:pt x="6107983" y="6107983"/>
                </a:lnTo>
                <a:lnTo>
                  <a:pt x="0" y="6107983"/>
                </a:lnTo>
                <a:lnTo>
                  <a:pt x="0" y="0"/>
                </a:lnTo>
                <a:close/>
              </a:path>
            </a:pathLst>
          </a:custGeom>
          <a:blipFill>
            <a:blip r:embed="rId2">
              <a:alphaModFix amt="46000"/>
            </a:blip>
            <a:stretch>
              <a:fillRect/>
            </a:stretch>
          </a:blipFill>
        </p:spPr>
        <p:txBody>
          <a:bodyPr/>
          <a:lstStyle/>
          <a:p>
            <a:endParaRPr lang="en-US"/>
          </a:p>
        </p:txBody>
      </p:sp>
      <p:sp>
        <p:nvSpPr>
          <p:cNvPr id="3" name="Freeform 3"/>
          <p:cNvSpPr/>
          <p:nvPr/>
        </p:nvSpPr>
        <p:spPr>
          <a:xfrm>
            <a:off x="6107983" y="41"/>
            <a:ext cx="6107983" cy="6107983"/>
          </a:xfrm>
          <a:custGeom>
            <a:avLst/>
            <a:gdLst/>
            <a:ahLst/>
            <a:cxnLst/>
            <a:rect l="l" t="t" r="r" b="b"/>
            <a:pathLst>
              <a:path w="6107983" h="6107983">
                <a:moveTo>
                  <a:pt x="0" y="0"/>
                </a:moveTo>
                <a:lnTo>
                  <a:pt x="6107984" y="0"/>
                </a:lnTo>
                <a:lnTo>
                  <a:pt x="6107984" y="6107983"/>
                </a:lnTo>
                <a:lnTo>
                  <a:pt x="0" y="6107983"/>
                </a:lnTo>
                <a:lnTo>
                  <a:pt x="0" y="0"/>
                </a:lnTo>
                <a:close/>
              </a:path>
            </a:pathLst>
          </a:custGeom>
          <a:blipFill>
            <a:blip r:embed="rId2">
              <a:alphaModFix amt="46000"/>
            </a:blip>
            <a:stretch>
              <a:fillRect/>
            </a:stretch>
          </a:blipFill>
        </p:spPr>
        <p:txBody>
          <a:bodyPr/>
          <a:lstStyle/>
          <a:p>
            <a:endParaRPr lang="en-US"/>
          </a:p>
        </p:txBody>
      </p:sp>
      <p:sp>
        <p:nvSpPr>
          <p:cNvPr id="4" name="Freeform 4"/>
          <p:cNvSpPr/>
          <p:nvPr/>
        </p:nvSpPr>
        <p:spPr>
          <a:xfrm>
            <a:off x="12180017" y="-20868"/>
            <a:ext cx="6107983" cy="6107983"/>
          </a:xfrm>
          <a:custGeom>
            <a:avLst/>
            <a:gdLst/>
            <a:ahLst/>
            <a:cxnLst/>
            <a:rect l="l" t="t" r="r" b="b"/>
            <a:pathLst>
              <a:path w="6107983" h="6107983">
                <a:moveTo>
                  <a:pt x="0" y="0"/>
                </a:moveTo>
                <a:lnTo>
                  <a:pt x="6107983" y="0"/>
                </a:lnTo>
                <a:lnTo>
                  <a:pt x="6107983" y="6107983"/>
                </a:lnTo>
                <a:lnTo>
                  <a:pt x="0" y="6107983"/>
                </a:lnTo>
                <a:lnTo>
                  <a:pt x="0" y="0"/>
                </a:lnTo>
                <a:close/>
              </a:path>
            </a:pathLst>
          </a:custGeom>
          <a:blipFill>
            <a:blip r:embed="rId2">
              <a:alphaModFix amt="46000"/>
            </a:blip>
            <a:stretch>
              <a:fillRect/>
            </a:stretch>
          </a:blipFill>
        </p:spPr>
        <p:txBody>
          <a:bodyPr/>
          <a:lstStyle/>
          <a:p>
            <a:endParaRPr lang="en-US"/>
          </a:p>
        </p:txBody>
      </p:sp>
      <p:sp>
        <p:nvSpPr>
          <p:cNvPr id="5" name="Freeform 5"/>
          <p:cNvSpPr/>
          <p:nvPr/>
        </p:nvSpPr>
        <p:spPr>
          <a:xfrm>
            <a:off x="0" y="6108024"/>
            <a:ext cx="6107983" cy="4196561"/>
          </a:xfrm>
          <a:custGeom>
            <a:avLst/>
            <a:gdLst/>
            <a:ahLst/>
            <a:cxnLst/>
            <a:rect l="l" t="t" r="r" b="b"/>
            <a:pathLst>
              <a:path w="6107983" h="4196561">
                <a:moveTo>
                  <a:pt x="0" y="0"/>
                </a:moveTo>
                <a:lnTo>
                  <a:pt x="6107983" y="0"/>
                </a:lnTo>
                <a:lnTo>
                  <a:pt x="6107983" y="4196562"/>
                </a:lnTo>
                <a:lnTo>
                  <a:pt x="0" y="4196562"/>
                </a:lnTo>
                <a:lnTo>
                  <a:pt x="0" y="0"/>
                </a:lnTo>
                <a:close/>
              </a:path>
            </a:pathLst>
          </a:custGeom>
          <a:blipFill>
            <a:blip r:embed="rId2">
              <a:alphaModFix amt="46000"/>
            </a:blip>
            <a:stretch>
              <a:fillRect b="-45547"/>
            </a:stretch>
          </a:blipFill>
        </p:spPr>
        <p:txBody>
          <a:bodyPr/>
          <a:lstStyle/>
          <a:p>
            <a:endParaRPr lang="en-US"/>
          </a:p>
        </p:txBody>
      </p:sp>
      <p:sp>
        <p:nvSpPr>
          <p:cNvPr id="6" name="Freeform 6"/>
          <p:cNvSpPr/>
          <p:nvPr/>
        </p:nvSpPr>
        <p:spPr>
          <a:xfrm>
            <a:off x="6072033" y="6087115"/>
            <a:ext cx="6107983" cy="4196561"/>
          </a:xfrm>
          <a:custGeom>
            <a:avLst/>
            <a:gdLst/>
            <a:ahLst/>
            <a:cxnLst/>
            <a:rect l="l" t="t" r="r" b="b"/>
            <a:pathLst>
              <a:path w="6107983" h="4196561">
                <a:moveTo>
                  <a:pt x="0" y="0"/>
                </a:moveTo>
                <a:lnTo>
                  <a:pt x="6107984" y="0"/>
                </a:lnTo>
                <a:lnTo>
                  <a:pt x="6107984" y="4196562"/>
                </a:lnTo>
                <a:lnTo>
                  <a:pt x="0" y="4196562"/>
                </a:lnTo>
                <a:lnTo>
                  <a:pt x="0" y="0"/>
                </a:lnTo>
                <a:close/>
              </a:path>
            </a:pathLst>
          </a:custGeom>
          <a:blipFill>
            <a:blip r:embed="rId2">
              <a:alphaModFix amt="46000"/>
            </a:blip>
            <a:stretch>
              <a:fillRect b="-45547"/>
            </a:stretch>
          </a:blipFill>
        </p:spPr>
        <p:txBody>
          <a:bodyPr/>
          <a:lstStyle/>
          <a:p>
            <a:endParaRPr lang="en-US"/>
          </a:p>
        </p:txBody>
      </p:sp>
      <p:sp>
        <p:nvSpPr>
          <p:cNvPr id="7" name="Freeform 7"/>
          <p:cNvSpPr/>
          <p:nvPr/>
        </p:nvSpPr>
        <p:spPr>
          <a:xfrm>
            <a:off x="12180017" y="6087115"/>
            <a:ext cx="6107983" cy="4253930"/>
          </a:xfrm>
          <a:custGeom>
            <a:avLst/>
            <a:gdLst/>
            <a:ahLst/>
            <a:cxnLst/>
            <a:rect l="l" t="t" r="r" b="b"/>
            <a:pathLst>
              <a:path w="6107983" h="4253930">
                <a:moveTo>
                  <a:pt x="0" y="0"/>
                </a:moveTo>
                <a:lnTo>
                  <a:pt x="6107983" y="0"/>
                </a:lnTo>
                <a:lnTo>
                  <a:pt x="6107983" y="4253931"/>
                </a:lnTo>
                <a:lnTo>
                  <a:pt x="0" y="4253931"/>
                </a:lnTo>
                <a:lnTo>
                  <a:pt x="0" y="0"/>
                </a:lnTo>
                <a:close/>
              </a:path>
            </a:pathLst>
          </a:custGeom>
          <a:blipFill>
            <a:blip r:embed="rId2">
              <a:alphaModFix amt="46000"/>
            </a:blip>
            <a:stretch>
              <a:fillRect b="-43584"/>
            </a:stretch>
          </a:blipFill>
        </p:spPr>
        <p:txBody>
          <a:bodyPr/>
          <a:lstStyle/>
          <a:p>
            <a:endParaRPr lang="en-US"/>
          </a:p>
        </p:txBody>
      </p:sp>
      <p:grpSp>
        <p:nvGrpSpPr>
          <p:cNvPr id="8" name="Group 8"/>
          <p:cNvGrpSpPr/>
          <p:nvPr/>
        </p:nvGrpSpPr>
        <p:grpSpPr>
          <a:xfrm>
            <a:off x="1028700" y="1028700"/>
            <a:ext cx="16230600" cy="8229600"/>
            <a:chOff x="0" y="0"/>
            <a:chExt cx="4274726" cy="2167467"/>
          </a:xfrm>
        </p:grpSpPr>
        <p:sp>
          <p:nvSpPr>
            <p:cNvPr id="9" name="Freeform 9"/>
            <p:cNvSpPr/>
            <p:nvPr/>
          </p:nvSpPr>
          <p:spPr>
            <a:xfrm>
              <a:off x="0" y="0"/>
              <a:ext cx="4274726" cy="2167467"/>
            </a:xfrm>
            <a:custGeom>
              <a:avLst/>
              <a:gdLst/>
              <a:ahLst/>
              <a:cxnLst/>
              <a:rect l="l" t="t" r="r" b="b"/>
              <a:pathLst>
                <a:path w="4274726" h="2167467">
                  <a:moveTo>
                    <a:pt x="20511" y="0"/>
                  </a:moveTo>
                  <a:lnTo>
                    <a:pt x="4254215" y="0"/>
                  </a:lnTo>
                  <a:cubicBezTo>
                    <a:pt x="4259655" y="0"/>
                    <a:pt x="4264872" y="2161"/>
                    <a:pt x="4268719" y="6007"/>
                  </a:cubicBezTo>
                  <a:cubicBezTo>
                    <a:pt x="4272565" y="9854"/>
                    <a:pt x="4274726" y="15071"/>
                    <a:pt x="4274726" y="20511"/>
                  </a:cubicBezTo>
                  <a:lnTo>
                    <a:pt x="4274726" y="2146956"/>
                  </a:lnTo>
                  <a:cubicBezTo>
                    <a:pt x="4274726" y="2152396"/>
                    <a:pt x="4272565" y="2157613"/>
                    <a:pt x="4268719" y="2161459"/>
                  </a:cubicBezTo>
                  <a:cubicBezTo>
                    <a:pt x="4264872" y="2165306"/>
                    <a:pt x="4259655" y="2167467"/>
                    <a:pt x="4254215" y="2167467"/>
                  </a:cubicBezTo>
                  <a:lnTo>
                    <a:pt x="20511" y="2167467"/>
                  </a:lnTo>
                  <a:cubicBezTo>
                    <a:pt x="15071" y="2167467"/>
                    <a:pt x="9854" y="2165306"/>
                    <a:pt x="6007" y="2161459"/>
                  </a:cubicBezTo>
                  <a:cubicBezTo>
                    <a:pt x="2161" y="2157613"/>
                    <a:pt x="0" y="2152396"/>
                    <a:pt x="0" y="2146956"/>
                  </a:cubicBezTo>
                  <a:lnTo>
                    <a:pt x="0" y="20511"/>
                  </a:lnTo>
                  <a:cubicBezTo>
                    <a:pt x="0" y="15071"/>
                    <a:pt x="2161" y="9854"/>
                    <a:pt x="6007" y="6007"/>
                  </a:cubicBezTo>
                  <a:cubicBezTo>
                    <a:pt x="9854" y="2161"/>
                    <a:pt x="15071" y="0"/>
                    <a:pt x="20511" y="0"/>
                  </a:cubicBezTo>
                  <a:close/>
                </a:path>
              </a:pathLst>
            </a:custGeom>
            <a:solidFill>
              <a:srgbClr val="FEFAFA"/>
            </a:solidFill>
            <a:ln w="95250" cap="rnd">
              <a:solidFill>
                <a:srgbClr val="2B4755"/>
              </a:solidFill>
              <a:prstDash val="solid"/>
              <a:round/>
            </a:ln>
          </p:spPr>
          <p:txBody>
            <a:bodyPr/>
            <a:lstStyle/>
            <a:p>
              <a:endParaRPr lang="en-US"/>
            </a:p>
          </p:txBody>
        </p:sp>
        <p:sp>
          <p:nvSpPr>
            <p:cNvPr id="10" name="TextBox 10"/>
            <p:cNvSpPr txBox="1"/>
            <p:nvPr/>
          </p:nvSpPr>
          <p:spPr>
            <a:xfrm>
              <a:off x="0" y="-57150"/>
              <a:ext cx="4274726" cy="222461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1908460" y="3054033"/>
            <a:ext cx="4555985" cy="4786525"/>
          </a:xfrm>
          <a:custGeom>
            <a:avLst/>
            <a:gdLst/>
            <a:ahLst/>
            <a:cxnLst/>
            <a:rect l="l" t="t" r="r" b="b"/>
            <a:pathLst>
              <a:path w="4555985" h="4786525">
                <a:moveTo>
                  <a:pt x="0" y="0"/>
                </a:moveTo>
                <a:lnTo>
                  <a:pt x="4555985" y="0"/>
                </a:lnTo>
                <a:lnTo>
                  <a:pt x="4555985" y="4786525"/>
                </a:lnTo>
                <a:lnTo>
                  <a:pt x="0" y="4786525"/>
                </a:lnTo>
                <a:lnTo>
                  <a:pt x="0" y="0"/>
                </a:lnTo>
                <a:close/>
              </a:path>
            </a:pathLst>
          </a:custGeom>
          <a:blipFill>
            <a:blip r:embed="rId3"/>
            <a:stretch>
              <a:fillRect l="-7779" t="-5611" r="-3723"/>
            </a:stretch>
          </a:blipFill>
        </p:spPr>
        <p:txBody>
          <a:bodyPr/>
          <a:lstStyle/>
          <a:p>
            <a:endParaRPr lang="en-US"/>
          </a:p>
        </p:txBody>
      </p:sp>
      <p:sp>
        <p:nvSpPr>
          <p:cNvPr id="12" name="TextBox 12"/>
          <p:cNvSpPr txBox="1"/>
          <p:nvPr/>
        </p:nvSpPr>
        <p:spPr>
          <a:xfrm>
            <a:off x="1200916" y="1044683"/>
            <a:ext cx="16230600" cy="1740736"/>
          </a:xfrm>
          <a:prstGeom prst="rect">
            <a:avLst/>
          </a:prstGeom>
        </p:spPr>
        <p:txBody>
          <a:bodyPr lIns="0" tIns="0" rIns="0" bIns="0" rtlCol="0" anchor="t">
            <a:spAutoFit/>
          </a:bodyPr>
          <a:lstStyle/>
          <a:p>
            <a:pPr algn="ctr">
              <a:lnSpc>
                <a:spcPts val="14303"/>
              </a:lnSpc>
            </a:pPr>
            <a:r>
              <a:rPr lang="en-US" sz="10217" spc="-367">
                <a:solidFill>
                  <a:srgbClr val="2B4755"/>
                </a:solidFill>
                <a:latin typeface="Blueberry"/>
                <a:ea typeface="Blueberry"/>
                <a:cs typeface="Blueberry"/>
                <a:sym typeface="Blueberry"/>
              </a:rPr>
              <a:t>ESE/ESOL Chair Specialist</a:t>
            </a:r>
          </a:p>
        </p:txBody>
      </p:sp>
      <p:sp>
        <p:nvSpPr>
          <p:cNvPr id="13" name="TextBox 13"/>
          <p:cNvSpPr txBox="1"/>
          <p:nvPr/>
        </p:nvSpPr>
        <p:spPr>
          <a:xfrm>
            <a:off x="1408049" y="3075721"/>
            <a:ext cx="10500411" cy="5537730"/>
          </a:xfrm>
          <a:prstGeom prst="rect">
            <a:avLst/>
          </a:prstGeom>
        </p:spPr>
        <p:txBody>
          <a:bodyPr lIns="0" tIns="0" rIns="0" bIns="0" rtlCol="0" anchor="t">
            <a:spAutoFit/>
          </a:bodyPr>
          <a:lstStyle/>
          <a:p>
            <a:pPr algn="ctr">
              <a:lnSpc>
                <a:spcPts val="6191"/>
              </a:lnSpc>
              <a:spcBef>
                <a:spcPct val="0"/>
              </a:spcBef>
            </a:pPr>
            <a:r>
              <a:rPr lang="en-US" sz="4496">
                <a:solidFill>
                  <a:srgbClr val="2B4755"/>
                </a:solidFill>
                <a:latin typeface="Ballpoint"/>
                <a:ea typeface="Ballpoint"/>
                <a:cs typeface="Ballpoint"/>
                <a:sym typeface="Ballpoint"/>
              </a:rPr>
              <a:t>Hello parents, My name is Imani Miller and I am the ESOL and ESE chair person here at Somerset Bethany. I am responsible for making sure that your students are receiving the support services that they are entitled to. I schedule IEP/ESOL meetings, as well as facilitate them. After you have first reached out to your child’s teacher, I am available and ready to assist you to ensure that your students’ needs are met.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1"/>
            <a:ext cx="6107983" cy="6107983"/>
          </a:xfrm>
          <a:custGeom>
            <a:avLst/>
            <a:gdLst/>
            <a:ahLst/>
            <a:cxnLst/>
            <a:rect l="l" t="t" r="r" b="b"/>
            <a:pathLst>
              <a:path w="6107983" h="6107983">
                <a:moveTo>
                  <a:pt x="0" y="0"/>
                </a:moveTo>
                <a:lnTo>
                  <a:pt x="6107983" y="0"/>
                </a:lnTo>
                <a:lnTo>
                  <a:pt x="6107983" y="6107983"/>
                </a:lnTo>
                <a:lnTo>
                  <a:pt x="0" y="6107983"/>
                </a:lnTo>
                <a:lnTo>
                  <a:pt x="0" y="0"/>
                </a:lnTo>
                <a:close/>
              </a:path>
            </a:pathLst>
          </a:custGeom>
          <a:blipFill>
            <a:blip r:embed="rId2">
              <a:alphaModFix amt="46000"/>
            </a:blip>
            <a:stretch>
              <a:fillRect/>
            </a:stretch>
          </a:blipFill>
        </p:spPr>
        <p:txBody>
          <a:bodyPr/>
          <a:lstStyle/>
          <a:p>
            <a:endParaRPr lang="en-US"/>
          </a:p>
        </p:txBody>
      </p:sp>
      <p:sp>
        <p:nvSpPr>
          <p:cNvPr id="3" name="Freeform 3"/>
          <p:cNvSpPr/>
          <p:nvPr/>
        </p:nvSpPr>
        <p:spPr>
          <a:xfrm>
            <a:off x="6107983" y="41"/>
            <a:ext cx="6107983" cy="6107983"/>
          </a:xfrm>
          <a:custGeom>
            <a:avLst/>
            <a:gdLst/>
            <a:ahLst/>
            <a:cxnLst/>
            <a:rect l="l" t="t" r="r" b="b"/>
            <a:pathLst>
              <a:path w="6107983" h="6107983">
                <a:moveTo>
                  <a:pt x="0" y="0"/>
                </a:moveTo>
                <a:lnTo>
                  <a:pt x="6107984" y="0"/>
                </a:lnTo>
                <a:lnTo>
                  <a:pt x="6107984" y="6107983"/>
                </a:lnTo>
                <a:lnTo>
                  <a:pt x="0" y="6107983"/>
                </a:lnTo>
                <a:lnTo>
                  <a:pt x="0" y="0"/>
                </a:lnTo>
                <a:close/>
              </a:path>
            </a:pathLst>
          </a:custGeom>
          <a:blipFill>
            <a:blip r:embed="rId2">
              <a:alphaModFix amt="46000"/>
            </a:blip>
            <a:stretch>
              <a:fillRect/>
            </a:stretch>
          </a:blipFill>
        </p:spPr>
        <p:txBody>
          <a:bodyPr/>
          <a:lstStyle/>
          <a:p>
            <a:endParaRPr lang="en-US"/>
          </a:p>
        </p:txBody>
      </p:sp>
      <p:sp>
        <p:nvSpPr>
          <p:cNvPr id="4" name="Freeform 4"/>
          <p:cNvSpPr/>
          <p:nvPr/>
        </p:nvSpPr>
        <p:spPr>
          <a:xfrm>
            <a:off x="12180017" y="-20868"/>
            <a:ext cx="6107983" cy="6107983"/>
          </a:xfrm>
          <a:custGeom>
            <a:avLst/>
            <a:gdLst/>
            <a:ahLst/>
            <a:cxnLst/>
            <a:rect l="l" t="t" r="r" b="b"/>
            <a:pathLst>
              <a:path w="6107983" h="6107983">
                <a:moveTo>
                  <a:pt x="0" y="0"/>
                </a:moveTo>
                <a:lnTo>
                  <a:pt x="6107983" y="0"/>
                </a:lnTo>
                <a:lnTo>
                  <a:pt x="6107983" y="6107983"/>
                </a:lnTo>
                <a:lnTo>
                  <a:pt x="0" y="6107983"/>
                </a:lnTo>
                <a:lnTo>
                  <a:pt x="0" y="0"/>
                </a:lnTo>
                <a:close/>
              </a:path>
            </a:pathLst>
          </a:custGeom>
          <a:blipFill>
            <a:blip r:embed="rId2">
              <a:alphaModFix amt="46000"/>
            </a:blip>
            <a:stretch>
              <a:fillRect/>
            </a:stretch>
          </a:blipFill>
        </p:spPr>
        <p:txBody>
          <a:bodyPr/>
          <a:lstStyle/>
          <a:p>
            <a:endParaRPr lang="en-US"/>
          </a:p>
        </p:txBody>
      </p:sp>
      <p:sp>
        <p:nvSpPr>
          <p:cNvPr id="5" name="Freeform 5"/>
          <p:cNvSpPr/>
          <p:nvPr/>
        </p:nvSpPr>
        <p:spPr>
          <a:xfrm>
            <a:off x="0" y="6108024"/>
            <a:ext cx="6107983" cy="4196561"/>
          </a:xfrm>
          <a:custGeom>
            <a:avLst/>
            <a:gdLst/>
            <a:ahLst/>
            <a:cxnLst/>
            <a:rect l="l" t="t" r="r" b="b"/>
            <a:pathLst>
              <a:path w="6107983" h="4196561">
                <a:moveTo>
                  <a:pt x="0" y="0"/>
                </a:moveTo>
                <a:lnTo>
                  <a:pt x="6107983" y="0"/>
                </a:lnTo>
                <a:lnTo>
                  <a:pt x="6107983" y="4196562"/>
                </a:lnTo>
                <a:lnTo>
                  <a:pt x="0" y="4196562"/>
                </a:lnTo>
                <a:lnTo>
                  <a:pt x="0" y="0"/>
                </a:lnTo>
                <a:close/>
              </a:path>
            </a:pathLst>
          </a:custGeom>
          <a:blipFill>
            <a:blip r:embed="rId2">
              <a:alphaModFix amt="46000"/>
            </a:blip>
            <a:stretch>
              <a:fillRect b="-45547"/>
            </a:stretch>
          </a:blipFill>
        </p:spPr>
        <p:txBody>
          <a:bodyPr/>
          <a:lstStyle/>
          <a:p>
            <a:endParaRPr lang="en-US"/>
          </a:p>
        </p:txBody>
      </p:sp>
      <p:sp>
        <p:nvSpPr>
          <p:cNvPr id="6" name="Freeform 6"/>
          <p:cNvSpPr/>
          <p:nvPr/>
        </p:nvSpPr>
        <p:spPr>
          <a:xfrm>
            <a:off x="6072033" y="6087115"/>
            <a:ext cx="6107983" cy="4196561"/>
          </a:xfrm>
          <a:custGeom>
            <a:avLst/>
            <a:gdLst/>
            <a:ahLst/>
            <a:cxnLst/>
            <a:rect l="l" t="t" r="r" b="b"/>
            <a:pathLst>
              <a:path w="6107983" h="4196561">
                <a:moveTo>
                  <a:pt x="0" y="0"/>
                </a:moveTo>
                <a:lnTo>
                  <a:pt x="6107984" y="0"/>
                </a:lnTo>
                <a:lnTo>
                  <a:pt x="6107984" y="4196562"/>
                </a:lnTo>
                <a:lnTo>
                  <a:pt x="0" y="4196562"/>
                </a:lnTo>
                <a:lnTo>
                  <a:pt x="0" y="0"/>
                </a:lnTo>
                <a:close/>
              </a:path>
            </a:pathLst>
          </a:custGeom>
          <a:blipFill>
            <a:blip r:embed="rId2">
              <a:alphaModFix amt="46000"/>
            </a:blip>
            <a:stretch>
              <a:fillRect b="-45547"/>
            </a:stretch>
          </a:blipFill>
        </p:spPr>
        <p:txBody>
          <a:bodyPr/>
          <a:lstStyle/>
          <a:p>
            <a:endParaRPr lang="en-US"/>
          </a:p>
        </p:txBody>
      </p:sp>
      <p:sp>
        <p:nvSpPr>
          <p:cNvPr id="7" name="Freeform 7"/>
          <p:cNvSpPr/>
          <p:nvPr/>
        </p:nvSpPr>
        <p:spPr>
          <a:xfrm>
            <a:off x="12180017" y="6087115"/>
            <a:ext cx="6107983" cy="4253930"/>
          </a:xfrm>
          <a:custGeom>
            <a:avLst/>
            <a:gdLst/>
            <a:ahLst/>
            <a:cxnLst/>
            <a:rect l="l" t="t" r="r" b="b"/>
            <a:pathLst>
              <a:path w="6107983" h="4253930">
                <a:moveTo>
                  <a:pt x="0" y="0"/>
                </a:moveTo>
                <a:lnTo>
                  <a:pt x="6107983" y="0"/>
                </a:lnTo>
                <a:lnTo>
                  <a:pt x="6107983" y="4253931"/>
                </a:lnTo>
                <a:lnTo>
                  <a:pt x="0" y="4253931"/>
                </a:lnTo>
                <a:lnTo>
                  <a:pt x="0" y="0"/>
                </a:lnTo>
                <a:close/>
              </a:path>
            </a:pathLst>
          </a:custGeom>
          <a:blipFill>
            <a:blip r:embed="rId2">
              <a:alphaModFix amt="46000"/>
            </a:blip>
            <a:stretch>
              <a:fillRect b="-43584"/>
            </a:stretch>
          </a:blipFill>
        </p:spPr>
        <p:txBody>
          <a:bodyPr/>
          <a:lstStyle/>
          <a:p>
            <a:endParaRPr lang="en-US"/>
          </a:p>
        </p:txBody>
      </p:sp>
      <p:grpSp>
        <p:nvGrpSpPr>
          <p:cNvPr id="8" name="Group 8"/>
          <p:cNvGrpSpPr/>
          <p:nvPr/>
        </p:nvGrpSpPr>
        <p:grpSpPr>
          <a:xfrm>
            <a:off x="673974" y="1028700"/>
            <a:ext cx="16585326" cy="8666186"/>
            <a:chOff x="0" y="0"/>
            <a:chExt cx="4368152" cy="2282452"/>
          </a:xfrm>
        </p:grpSpPr>
        <p:sp>
          <p:nvSpPr>
            <p:cNvPr id="9" name="Freeform 9"/>
            <p:cNvSpPr/>
            <p:nvPr/>
          </p:nvSpPr>
          <p:spPr>
            <a:xfrm>
              <a:off x="0" y="0"/>
              <a:ext cx="4368152" cy="2282452"/>
            </a:xfrm>
            <a:custGeom>
              <a:avLst/>
              <a:gdLst/>
              <a:ahLst/>
              <a:cxnLst/>
              <a:rect l="l" t="t" r="r" b="b"/>
              <a:pathLst>
                <a:path w="4368152" h="2282452">
                  <a:moveTo>
                    <a:pt x="20072" y="0"/>
                  </a:moveTo>
                  <a:lnTo>
                    <a:pt x="4348080" y="0"/>
                  </a:lnTo>
                  <a:cubicBezTo>
                    <a:pt x="4359165" y="0"/>
                    <a:pt x="4368152" y="8987"/>
                    <a:pt x="4368152" y="20072"/>
                  </a:cubicBezTo>
                  <a:lnTo>
                    <a:pt x="4368152" y="2262380"/>
                  </a:lnTo>
                  <a:cubicBezTo>
                    <a:pt x="4368152" y="2273465"/>
                    <a:pt x="4359165" y="2282452"/>
                    <a:pt x="4348080" y="2282452"/>
                  </a:cubicBezTo>
                  <a:lnTo>
                    <a:pt x="20072" y="2282452"/>
                  </a:lnTo>
                  <a:cubicBezTo>
                    <a:pt x="8987" y="2282452"/>
                    <a:pt x="0" y="2273465"/>
                    <a:pt x="0" y="2262380"/>
                  </a:cubicBezTo>
                  <a:lnTo>
                    <a:pt x="0" y="20072"/>
                  </a:lnTo>
                  <a:cubicBezTo>
                    <a:pt x="0" y="8987"/>
                    <a:pt x="8987" y="0"/>
                    <a:pt x="20072" y="0"/>
                  </a:cubicBezTo>
                  <a:close/>
                </a:path>
              </a:pathLst>
            </a:custGeom>
            <a:solidFill>
              <a:srgbClr val="FEFAFA"/>
            </a:solidFill>
            <a:ln w="95250" cap="rnd">
              <a:solidFill>
                <a:srgbClr val="2B4755"/>
              </a:solidFill>
              <a:prstDash val="solid"/>
              <a:round/>
            </a:ln>
          </p:spPr>
          <p:txBody>
            <a:bodyPr/>
            <a:lstStyle/>
            <a:p>
              <a:endParaRPr lang="en-US"/>
            </a:p>
          </p:txBody>
        </p:sp>
        <p:sp>
          <p:nvSpPr>
            <p:cNvPr id="10" name="TextBox 10"/>
            <p:cNvSpPr txBox="1"/>
            <p:nvPr/>
          </p:nvSpPr>
          <p:spPr>
            <a:xfrm>
              <a:off x="0" y="-57150"/>
              <a:ext cx="4368152" cy="2339602"/>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4338504" y="628887"/>
            <a:ext cx="3147586" cy="3132872"/>
            <a:chOff x="0" y="0"/>
            <a:chExt cx="4196781" cy="4177163"/>
          </a:xfrm>
        </p:grpSpPr>
        <p:pic>
          <p:nvPicPr>
            <p:cNvPr id="12" name="Picture 12"/>
            <p:cNvPicPr>
              <a:picLocks noChangeAspect="1"/>
            </p:cNvPicPr>
            <p:nvPr/>
          </p:nvPicPr>
          <p:blipFill>
            <a:blip r:embed="rId3"/>
            <a:srcRect l="7659" r="7659"/>
            <a:stretch>
              <a:fillRect/>
            </a:stretch>
          </p:blipFill>
          <p:spPr>
            <a:xfrm>
              <a:off x="0" y="0"/>
              <a:ext cx="4196781" cy="4177163"/>
            </a:xfrm>
            <a:prstGeom prst="rect">
              <a:avLst/>
            </a:prstGeom>
          </p:spPr>
        </p:pic>
      </p:grpSp>
      <p:sp>
        <p:nvSpPr>
          <p:cNvPr id="13" name="TextBox 13"/>
          <p:cNvSpPr txBox="1"/>
          <p:nvPr/>
        </p:nvSpPr>
        <p:spPr>
          <a:xfrm>
            <a:off x="1028700" y="3281664"/>
            <a:ext cx="7564436" cy="6373718"/>
          </a:xfrm>
          <a:prstGeom prst="rect">
            <a:avLst/>
          </a:prstGeom>
        </p:spPr>
        <p:txBody>
          <a:bodyPr lIns="0" tIns="0" rIns="0" bIns="0" rtlCol="0" anchor="t">
            <a:spAutoFit/>
          </a:bodyPr>
          <a:lstStyle/>
          <a:p>
            <a:pPr algn="ctr">
              <a:lnSpc>
                <a:spcPts val="3588"/>
              </a:lnSpc>
            </a:pPr>
            <a:r>
              <a:rPr lang="en-US" sz="2563">
                <a:solidFill>
                  <a:srgbClr val="2B4755"/>
                </a:solidFill>
                <a:latin typeface="Poppins"/>
                <a:ea typeface="Poppins"/>
                <a:cs typeface="Poppins"/>
                <a:sym typeface="Poppins"/>
              </a:rPr>
              <a:t>-ESPANOL-</a:t>
            </a:r>
          </a:p>
          <a:p>
            <a:pPr algn="ctr">
              <a:lnSpc>
                <a:spcPts val="3588"/>
              </a:lnSpc>
            </a:pPr>
            <a:r>
              <a:rPr lang="en-US" sz="2563">
                <a:solidFill>
                  <a:srgbClr val="2B4755"/>
                </a:solidFill>
                <a:latin typeface="Poppins"/>
                <a:ea typeface="Poppins"/>
                <a:cs typeface="Poppins"/>
                <a:sym typeface="Poppins"/>
              </a:rPr>
              <a:t>¡Me llamo Ms. Vivanco! Los estudiantes pueden referirse a mí o conocerme como "Ms. V". Soy la paraprofesional de ESOL para estudiantes que hablan espanol y portugues. Estaré presente en las aulas de sus hijos, trabajando con sus respectivos maestros y sus planes de clase para brindarles la ayuda que puedan necesitar con el objetivo de apoyar y lograr un crecimiento académico excepcional. ¡Mi misión es ayudar a los estudiantes a alcanzar su máximo potencial de aprendizaje!</a:t>
            </a:r>
          </a:p>
          <a:p>
            <a:pPr algn="ctr">
              <a:lnSpc>
                <a:spcPts val="3817"/>
              </a:lnSpc>
            </a:pPr>
            <a:endParaRPr lang="en-US" sz="2563">
              <a:solidFill>
                <a:srgbClr val="2B4755"/>
              </a:solidFill>
              <a:latin typeface="Poppins"/>
              <a:ea typeface="Poppins"/>
              <a:cs typeface="Poppins"/>
              <a:sym typeface="Poppins"/>
            </a:endParaRPr>
          </a:p>
        </p:txBody>
      </p:sp>
      <p:sp>
        <p:nvSpPr>
          <p:cNvPr id="14" name="TextBox 14"/>
          <p:cNvSpPr txBox="1"/>
          <p:nvPr/>
        </p:nvSpPr>
        <p:spPr>
          <a:xfrm>
            <a:off x="1200916" y="1473550"/>
            <a:ext cx="12508079" cy="1590010"/>
          </a:xfrm>
          <a:prstGeom prst="rect">
            <a:avLst/>
          </a:prstGeom>
        </p:spPr>
        <p:txBody>
          <a:bodyPr lIns="0" tIns="0" rIns="0" bIns="0" rtlCol="0" anchor="t">
            <a:spAutoFit/>
          </a:bodyPr>
          <a:lstStyle/>
          <a:p>
            <a:pPr algn="ctr">
              <a:lnSpc>
                <a:spcPts val="12964"/>
              </a:lnSpc>
            </a:pPr>
            <a:r>
              <a:rPr lang="en-US" sz="9260" spc="-333">
                <a:solidFill>
                  <a:srgbClr val="2B4755"/>
                </a:solidFill>
                <a:latin typeface="Blueberry"/>
                <a:ea typeface="Blueberry"/>
                <a:cs typeface="Blueberry"/>
                <a:sym typeface="Blueberry"/>
              </a:rPr>
              <a:t>ESOL Paraprofessional</a:t>
            </a:r>
          </a:p>
        </p:txBody>
      </p:sp>
      <p:sp>
        <p:nvSpPr>
          <p:cNvPr id="15" name="TextBox 15"/>
          <p:cNvSpPr txBox="1"/>
          <p:nvPr/>
        </p:nvSpPr>
        <p:spPr>
          <a:xfrm>
            <a:off x="9111361" y="3281664"/>
            <a:ext cx="7707612" cy="6770799"/>
          </a:xfrm>
          <a:prstGeom prst="rect">
            <a:avLst/>
          </a:prstGeom>
        </p:spPr>
        <p:txBody>
          <a:bodyPr lIns="0" tIns="0" rIns="0" bIns="0" rtlCol="0" anchor="t">
            <a:spAutoFit/>
          </a:bodyPr>
          <a:lstStyle/>
          <a:p>
            <a:pPr algn="ctr">
              <a:lnSpc>
                <a:spcPts val="3550"/>
              </a:lnSpc>
            </a:pPr>
            <a:r>
              <a:rPr lang="en-US" sz="2536">
                <a:solidFill>
                  <a:srgbClr val="2B4755"/>
                </a:solidFill>
                <a:latin typeface="Poppins"/>
                <a:ea typeface="Poppins"/>
                <a:cs typeface="Poppins"/>
                <a:sym typeface="Poppins"/>
              </a:rPr>
              <a:t>-PORTUGUES-</a:t>
            </a:r>
          </a:p>
          <a:p>
            <a:pPr algn="ctr">
              <a:lnSpc>
                <a:spcPts val="3550"/>
              </a:lnSpc>
            </a:pPr>
            <a:r>
              <a:rPr lang="en-US" sz="2536">
                <a:solidFill>
                  <a:srgbClr val="2B4755"/>
                </a:solidFill>
                <a:latin typeface="Poppins"/>
                <a:ea typeface="Poppins"/>
                <a:cs typeface="Poppins"/>
                <a:sym typeface="Poppins"/>
              </a:rPr>
              <a:t>Meu nome é Ms. Vivanco! Os alunos podem se referir a mim ou me conhecer como "Ms. V". Sou a Paraprofissional de ESOL para falantes de espanhol e português. Visitarei as salas de aula dos seus filhos, trabalhando em colaboração com os respectivos professores e seus planos de aula para fornecer a assistência que seu filho possa precisar, com o objetivo de apoiar e almejar um crescimento excepcional em sua aprendizagem acadêmica! Minha missão é ajudar os alunos a atingirem seu potencial máximo de aprendizagem!</a:t>
            </a:r>
          </a:p>
          <a:p>
            <a:pPr algn="ctr">
              <a:lnSpc>
                <a:spcPts val="3550"/>
              </a:lnSpc>
            </a:pPr>
            <a:endParaRPr lang="en-US" sz="2536">
              <a:solidFill>
                <a:srgbClr val="2B4755"/>
              </a:solidFill>
              <a:latin typeface="Poppins"/>
              <a:ea typeface="Poppins"/>
              <a:cs typeface="Poppins"/>
              <a:sym typeface="Poppins"/>
            </a:endParaRPr>
          </a:p>
          <a:p>
            <a:pPr algn="ctr">
              <a:lnSpc>
                <a:spcPts val="3753"/>
              </a:lnSpc>
            </a:pPr>
            <a:endParaRPr lang="en-US" sz="2536">
              <a:solidFill>
                <a:srgbClr val="2B4755"/>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1"/>
            <a:ext cx="6107983" cy="6107983"/>
          </a:xfrm>
          <a:custGeom>
            <a:avLst/>
            <a:gdLst/>
            <a:ahLst/>
            <a:cxnLst/>
            <a:rect l="l" t="t" r="r" b="b"/>
            <a:pathLst>
              <a:path w="6107983" h="6107983">
                <a:moveTo>
                  <a:pt x="0" y="0"/>
                </a:moveTo>
                <a:lnTo>
                  <a:pt x="6107983" y="0"/>
                </a:lnTo>
                <a:lnTo>
                  <a:pt x="6107983" y="6107983"/>
                </a:lnTo>
                <a:lnTo>
                  <a:pt x="0" y="6107983"/>
                </a:lnTo>
                <a:lnTo>
                  <a:pt x="0" y="0"/>
                </a:lnTo>
                <a:close/>
              </a:path>
            </a:pathLst>
          </a:custGeom>
          <a:blipFill>
            <a:blip r:embed="rId2">
              <a:alphaModFix amt="46000"/>
            </a:blip>
            <a:stretch>
              <a:fillRect/>
            </a:stretch>
          </a:blipFill>
        </p:spPr>
        <p:txBody>
          <a:bodyPr/>
          <a:lstStyle/>
          <a:p>
            <a:endParaRPr lang="en-US"/>
          </a:p>
        </p:txBody>
      </p:sp>
      <p:sp>
        <p:nvSpPr>
          <p:cNvPr id="3" name="Freeform 3"/>
          <p:cNvSpPr/>
          <p:nvPr/>
        </p:nvSpPr>
        <p:spPr>
          <a:xfrm>
            <a:off x="6107983" y="41"/>
            <a:ext cx="6107983" cy="6107983"/>
          </a:xfrm>
          <a:custGeom>
            <a:avLst/>
            <a:gdLst/>
            <a:ahLst/>
            <a:cxnLst/>
            <a:rect l="l" t="t" r="r" b="b"/>
            <a:pathLst>
              <a:path w="6107983" h="6107983">
                <a:moveTo>
                  <a:pt x="0" y="0"/>
                </a:moveTo>
                <a:lnTo>
                  <a:pt x="6107984" y="0"/>
                </a:lnTo>
                <a:lnTo>
                  <a:pt x="6107984" y="6107983"/>
                </a:lnTo>
                <a:lnTo>
                  <a:pt x="0" y="6107983"/>
                </a:lnTo>
                <a:lnTo>
                  <a:pt x="0" y="0"/>
                </a:lnTo>
                <a:close/>
              </a:path>
            </a:pathLst>
          </a:custGeom>
          <a:blipFill>
            <a:blip r:embed="rId2">
              <a:alphaModFix amt="46000"/>
            </a:blip>
            <a:stretch>
              <a:fillRect/>
            </a:stretch>
          </a:blipFill>
        </p:spPr>
        <p:txBody>
          <a:bodyPr/>
          <a:lstStyle/>
          <a:p>
            <a:endParaRPr lang="en-US"/>
          </a:p>
        </p:txBody>
      </p:sp>
      <p:sp>
        <p:nvSpPr>
          <p:cNvPr id="4" name="Freeform 4"/>
          <p:cNvSpPr/>
          <p:nvPr/>
        </p:nvSpPr>
        <p:spPr>
          <a:xfrm>
            <a:off x="12180017" y="-20868"/>
            <a:ext cx="6107983" cy="6107983"/>
          </a:xfrm>
          <a:custGeom>
            <a:avLst/>
            <a:gdLst/>
            <a:ahLst/>
            <a:cxnLst/>
            <a:rect l="l" t="t" r="r" b="b"/>
            <a:pathLst>
              <a:path w="6107983" h="6107983">
                <a:moveTo>
                  <a:pt x="0" y="0"/>
                </a:moveTo>
                <a:lnTo>
                  <a:pt x="6107983" y="0"/>
                </a:lnTo>
                <a:lnTo>
                  <a:pt x="6107983" y="6107983"/>
                </a:lnTo>
                <a:lnTo>
                  <a:pt x="0" y="6107983"/>
                </a:lnTo>
                <a:lnTo>
                  <a:pt x="0" y="0"/>
                </a:lnTo>
                <a:close/>
              </a:path>
            </a:pathLst>
          </a:custGeom>
          <a:blipFill>
            <a:blip r:embed="rId2">
              <a:alphaModFix amt="46000"/>
            </a:blip>
            <a:stretch>
              <a:fillRect/>
            </a:stretch>
          </a:blipFill>
        </p:spPr>
        <p:txBody>
          <a:bodyPr/>
          <a:lstStyle/>
          <a:p>
            <a:endParaRPr lang="en-US"/>
          </a:p>
        </p:txBody>
      </p:sp>
      <p:sp>
        <p:nvSpPr>
          <p:cNvPr id="5" name="Freeform 5"/>
          <p:cNvSpPr/>
          <p:nvPr/>
        </p:nvSpPr>
        <p:spPr>
          <a:xfrm>
            <a:off x="0" y="6108024"/>
            <a:ext cx="6107983" cy="4196561"/>
          </a:xfrm>
          <a:custGeom>
            <a:avLst/>
            <a:gdLst/>
            <a:ahLst/>
            <a:cxnLst/>
            <a:rect l="l" t="t" r="r" b="b"/>
            <a:pathLst>
              <a:path w="6107983" h="4196561">
                <a:moveTo>
                  <a:pt x="0" y="0"/>
                </a:moveTo>
                <a:lnTo>
                  <a:pt x="6107983" y="0"/>
                </a:lnTo>
                <a:lnTo>
                  <a:pt x="6107983" y="4196562"/>
                </a:lnTo>
                <a:lnTo>
                  <a:pt x="0" y="4196562"/>
                </a:lnTo>
                <a:lnTo>
                  <a:pt x="0" y="0"/>
                </a:lnTo>
                <a:close/>
              </a:path>
            </a:pathLst>
          </a:custGeom>
          <a:blipFill>
            <a:blip r:embed="rId2">
              <a:alphaModFix amt="46000"/>
            </a:blip>
            <a:stretch>
              <a:fillRect b="-45547"/>
            </a:stretch>
          </a:blipFill>
        </p:spPr>
        <p:txBody>
          <a:bodyPr/>
          <a:lstStyle/>
          <a:p>
            <a:endParaRPr lang="en-US"/>
          </a:p>
        </p:txBody>
      </p:sp>
      <p:sp>
        <p:nvSpPr>
          <p:cNvPr id="6" name="Freeform 6"/>
          <p:cNvSpPr/>
          <p:nvPr/>
        </p:nvSpPr>
        <p:spPr>
          <a:xfrm>
            <a:off x="6072033" y="6087115"/>
            <a:ext cx="6107983" cy="4196561"/>
          </a:xfrm>
          <a:custGeom>
            <a:avLst/>
            <a:gdLst/>
            <a:ahLst/>
            <a:cxnLst/>
            <a:rect l="l" t="t" r="r" b="b"/>
            <a:pathLst>
              <a:path w="6107983" h="4196561">
                <a:moveTo>
                  <a:pt x="0" y="0"/>
                </a:moveTo>
                <a:lnTo>
                  <a:pt x="6107984" y="0"/>
                </a:lnTo>
                <a:lnTo>
                  <a:pt x="6107984" y="4196562"/>
                </a:lnTo>
                <a:lnTo>
                  <a:pt x="0" y="4196562"/>
                </a:lnTo>
                <a:lnTo>
                  <a:pt x="0" y="0"/>
                </a:lnTo>
                <a:close/>
              </a:path>
            </a:pathLst>
          </a:custGeom>
          <a:blipFill>
            <a:blip r:embed="rId2">
              <a:alphaModFix amt="46000"/>
            </a:blip>
            <a:stretch>
              <a:fillRect b="-45547"/>
            </a:stretch>
          </a:blipFill>
        </p:spPr>
        <p:txBody>
          <a:bodyPr/>
          <a:lstStyle/>
          <a:p>
            <a:endParaRPr lang="en-US"/>
          </a:p>
        </p:txBody>
      </p:sp>
      <p:sp>
        <p:nvSpPr>
          <p:cNvPr id="7" name="Freeform 7"/>
          <p:cNvSpPr/>
          <p:nvPr/>
        </p:nvSpPr>
        <p:spPr>
          <a:xfrm>
            <a:off x="12180017" y="6087115"/>
            <a:ext cx="6107983" cy="4253930"/>
          </a:xfrm>
          <a:custGeom>
            <a:avLst/>
            <a:gdLst/>
            <a:ahLst/>
            <a:cxnLst/>
            <a:rect l="l" t="t" r="r" b="b"/>
            <a:pathLst>
              <a:path w="6107983" h="4253930">
                <a:moveTo>
                  <a:pt x="0" y="0"/>
                </a:moveTo>
                <a:lnTo>
                  <a:pt x="6107983" y="0"/>
                </a:lnTo>
                <a:lnTo>
                  <a:pt x="6107983" y="4253931"/>
                </a:lnTo>
                <a:lnTo>
                  <a:pt x="0" y="4253931"/>
                </a:lnTo>
                <a:lnTo>
                  <a:pt x="0" y="0"/>
                </a:lnTo>
                <a:close/>
              </a:path>
            </a:pathLst>
          </a:custGeom>
          <a:blipFill>
            <a:blip r:embed="rId2">
              <a:alphaModFix amt="46000"/>
            </a:blip>
            <a:stretch>
              <a:fillRect b="-43584"/>
            </a:stretch>
          </a:blipFill>
        </p:spPr>
        <p:txBody>
          <a:bodyPr/>
          <a:lstStyle/>
          <a:p>
            <a:endParaRPr lang="en-US"/>
          </a:p>
        </p:txBody>
      </p:sp>
      <p:grpSp>
        <p:nvGrpSpPr>
          <p:cNvPr id="8" name="Group 8"/>
          <p:cNvGrpSpPr/>
          <p:nvPr/>
        </p:nvGrpSpPr>
        <p:grpSpPr>
          <a:xfrm>
            <a:off x="1541018" y="1028700"/>
            <a:ext cx="16230600" cy="8229600"/>
            <a:chOff x="0" y="0"/>
            <a:chExt cx="4274726" cy="2167467"/>
          </a:xfrm>
        </p:grpSpPr>
        <p:sp>
          <p:nvSpPr>
            <p:cNvPr id="9" name="Freeform 9"/>
            <p:cNvSpPr/>
            <p:nvPr/>
          </p:nvSpPr>
          <p:spPr>
            <a:xfrm>
              <a:off x="0" y="0"/>
              <a:ext cx="4274726" cy="2167467"/>
            </a:xfrm>
            <a:custGeom>
              <a:avLst/>
              <a:gdLst/>
              <a:ahLst/>
              <a:cxnLst/>
              <a:rect l="l" t="t" r="r" b="b"/>
              <a:pathLst>
                <a:path w="4274726" h="2167467">
                  <a:moveTo>
                    <a:pt x="20511" y="0"/>
                  </a:moveTo>
                  <a:lnTo>
                    <a:pt x="4254215" y="0"/>
                  </a:lnTo>
                  <a:cubicBezTo>
                    <a:pt x="4259655" y="0"/>
                    <a:pt x="4264872" y="2161"/>
                    <a:pt x="4268719" y="6007"/>
                  </a:cubicBezTo>
                  <a:cubicBezTo>
                    <a:pt x="4272565" y="9854"/>
                    <a:pt x="4274726" y="15071"/>
                    <a:pt x="4274726" y="20511"/>
                  </a:cubicBezTo>
                  <a:lnTo>
                    <a:pt x="4274726" y="2146956"/>
                  </a:lnTo>
                  <a:cubicBezTo>
                    <a:pt x="4274726" y="2152396"/>
                    <a:pt x="4272565" y="2157613"/>
                    <a:pt x="4268719" y="2161459"/>
                  </a:cubicBezTo>
                  <a:cubicBezTo>
                    <a:pt x="4264872" y="2165306"/>
                    <a:pt x="4259655" y="2167467"/>
                    <a:pt x="4254215" y="2167467"/>
                  </a:cubicBezTo>
                  <a:lnTo>
                    <a:pt x="20511" y="2167467"/>
                  </a:lnTo>
                  <a:cubicBezTo>
                    <a:pt x="15071" y="2167467"/>
                    <a:pt x="9854" y="2165306"/>
                    <a:pt x="6007" y="2161459"/>
                  </a:cubicBezTo>
                  <a:cubicBezTo>
                    <a:pt x="2161" y="2157613"/>
                    <a:pt x="0" y="2152396"/>
                    <a:pt x="0" y="2146956"/>
                  </a:cubicBezTo>
                  <a:lnTo>
                    <a:pt x="0" y="20511"/>
                  </a:lnTo>
                  <a:cubicBezTo>
                    <a:pt x="0" y="15071"/>
                    <a:pt x="2161" y="9854"/>
                    <a:pt x="6007" y="6007"/>
                  </a:cubicBezTo>
                  <a:cubicBezTo>
                    <a:pt x="9854" y="2161"/>
                    <a:pt x="15071" y="0"/>
                    <a:pt x="20511" y="0"/>
                  </a:cubicBezTo>
                  <a:close/>
                </a:path>
              </a:pathLst>
            </a:custGeom>
            <a:solidFill>
              <a:srgbClr val="FEFAFA"/>
            </a:solidFill>
            <a:ln w="95250" cap="rnd">
              <a:solidFill>
                <a:srgbClr val="2B4755"/>
              </a:solidFill>
              <a:prstDash val="solid"/>
              <a:round/>
            </a:ln>
          </p:spPr>
          <p:txBody>
            <a:bodyPr/>
            <a:lstStyle/>
            <a:p>
              <a:endParaRPr lang="en-US"/>
            </a:p>
          </p:txBody>
        </p:sp>
        <p:sp>
          <p:nvSpPr>
            <p:cNvPr id="10" name="TextBox 10"/>
            <p:cNvSpPr txBox="1"/>
            <p:nvPr/>
          </p:nvSpPr>
          <p:spPr>
            <a:xfrm>
              <a:off x="0" y="-57150"/>
              <a:ext cx="4274726" cy="2224617"/>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200916" y="1025633"/>
            <a:ext cx="16230600" cy="1809318"/>
          </a:xfrm>
          <a:prstGeom prst="rect">
            <a:avLst/>
          </a:prstGeom>
        </p:spPr>
        <p:txBody>
          <a:bodyPr lIns="0" tIns="0" rIns="0" bIns="0" rtlCol="0" anchor="t">
            <a:spAutoFit/>
          </a:bodyPr>
          <a:lstStyle/>
          <a:p>
            <a:pPr algn="ctr">
              <a:lnSpc>
                <a:spcPts val="14723"/>
              </a:lnSpc>
            </a:pPr>
            <a:r>
              <a:rPr lang="en-US" sz="10517" spc="-378">
                <a:solidFill>
                  <a:srgbClr val="2B4755"/>
                </a:solidFill>
                <a:latin typeface="Blueberry"/>
                <a:ea typeface="Blueberry"/>
                <a:cs typeface="Blueberry"/>
                <a:sym typeface="Blueberry"/>
              </a:rPr>
              <a:t>ESE/ESOL fACILITATOR</a:t>
            </a:r>
          </a:p>
        </p:txBody>
      </p:sp>
      <p:sp>
        <p:nvSpPr>
          <p:cNvPr id="12" name="TextBox 12"/>
          <p:cNvSpPr txBox="1"/>
          <p:nvPr/>
        </p:nvSpPr>
        <p:spPr>
          <a:xfrm>
            <a:off x="2157994" y="3339930"/>
            <a:ext cx="10562419" cy="5332445"/>
          </a:xfrm>
          <a:prstGeom prst="rect">
            <a:avLst/>
          </a:prstGeom>
        </p:spPr>
        <p:txBody>
          <a:bodyPr lIns="0" tIns="0" rIns="0" bIns="0" rtlCol="0" anchor="t">
            <a:spAutoFit/>
          </a:bodyPr>
          <a:lstStyle/>
          <a:p>
            <a:pPr algn="ctr">
              <a:lnSpc>
                <a:spcPts val="5929"/>
              </a:lnSpc>
              <a:spcBef>
                <a:spcPct val="0"/>
              </a:spcBef>
            </a:pPr>
            <a:r>
              <a:rPr lang="en-US" sz="4306">
                <a:solidFill>
                  <a:srgbClr val="2B4755"/>
                </a:solidFill>
                <a:latin typeface="Ballpoint"/>
                <a:ea typeface="Ballpoint"/>
                <a:cs typeface="Ballpoint"/>
                <a:sym typeface="Ballpoint"/>
              </a:rPr>
              <a:t> Chè Paran,  Non   mwen  se Emmanuella Smidtsrod.  Mwen  se  pwofesè  ESE/ESOL  isit  la nan Somerset Academy Bethany.  Mwen  gen  plizyè   ane   depi  m ap  travay   avèk   elèv  ki gen  bezwen   espesyal .     Si  ou  ta  gen yon  kesyon   oswa  yon  enkyetid  epi nou  bezwen   kontakte  m,  ou  ka  fè   sa  nan smidtrsrod.emmanuella@somersetacademybethany.org  oswa  nan 772 300-1716  ekstansyon  5101.</a:t>
            </a:r>
          </a:p>
        </p:txBody>
      </p:sp>
      <p:sp>
        <p:nvSpPr>
          <p:cNvPr id="13" name="Freeform 13"/>
          <p:cNvSpPr/>
          <p:nvPr/>
        </p:nvSpPr>
        <p:spPr>
          <a:xfrm>
            <a:off x="13213214" y="2972098"/>
            <a:ext cx="3634404" cy="4342804"/>
          </a:xfrm>
          <a:custGeom>
            <a:avLst/>
            <a:gdLst/>
            <a:ahLst/>
            <a:cxnLst/>
            <a:rect l="l" t="t" r="r" b="b"/>
            <a:pathLst>
              <a:path w="3634404" h="4342804">
                <a:moveTo>
                  <a:pt x="0" y="0"/>
                </a:moveTo>
                <a:lnTo>
                  <a:pt x="3634403" y="0"/>
                </a:lnTo>
                <a:lnTo>
                  <a:pt x="3634403" y="4342804"/>
                </a:lnTo>
                <a:lnTo>
                  <a:pt x="0" y="4342804"/>
                </a:lnTo>
                <a:lnTo>
                  <a:pt x="0" y="0"/>
                </a:lnTo>
                <a:close/>
              </a:path>
            </a:pathLst>
          </a:custGeom>
          <a:blipFill>
            <a:blip r:embed="rId3"/>
            <a:stretch>
              <a:fillRect l="-7173" t="-6922" r="-6974" b="-9502"/>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sp>
        <p:nvSpPr>
          <p:cNvPr id="3" name="Freeform 3"/>
          <p:cNvSpPr/>
          <p:nvPr/>
        </p:nvSpPr>
        <p:spPr>
          <a:xfrm>
            <a:off x="198511" y="5017056"/>
            <a:ext cx="5669490" cy="4974803"/>
          </a:xfrm>
          <a:custGeom>
            <a:avLst/>
            <a:gdLst/>
            <a:ahLst/>
            <a:cxnLst/>
            <a:rect l="l" t="t" r="r" b="b"/>
            <a:pathLst>
              <a:path w="5669490" h="4974803">
                <a:moveTo>
                  <a:pt x="0" y="0"/>
                </a:moveTo>
                <a:lnTo>
                  <a:pt x="5669489" y="0"/>
                </a:lnTo>
                <a:lnTo>
                  <a:pt x="5669489" y="4974802"/>
                </a:lnTo>
                <a:lnTo>
                  <a:pt x="0" y="49748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683815" y="30166"/>
            <a:ext cx="4027037" cy="3514049"/>
          </a:xfrm>
          <a:custGeom>
            <a:avLst/>
            <a:gdLst/>
            <a:ahLst/>
            <a:cxnLst/>
            <a:rect l="l" t="t" r="r" b="b"/>
            <a:pathLst>
              <a:path w="4027037" h="3514049">
                <a:moveTo>
                  <a:pt x="0" y="0"/>
                </a:moveTo>
                <a:lnTo>
                  <a:pt x="4027037" y="0"/>
                </a:lnTo>
                <a:lnTo>
                  <a:pt x="4027037" y="3514048"/>
                </a:lnTo>
                <a:lnTo>
                  <a:pt x="0" y="35140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rot="1097880">
            <a:off x="14737680" y="724424"/>
            <a:ext cx="2057400" cy="2133600"/>
            <a:chOff x="0" y="0"/>
            <a:chExt cx="2743200" cy="2844800"/>
          </a:xfrm>
        </p:grpSpPr>
        <p:sp>
          <p:nvSpPr>
            <p:cNvPr id="6" name="Freeform 6"/>
            <p:cNvSpPr/>
            <p:nvPr/>
          </p:nvSpPr>
          <p:spPr>
            <a:xfrm>
              <a:off x="0" y="0"/>
              <a:ext cx="2743200" cy="2844800"/>
            </a:xfrm>
            <a:custGeom>
              <a:avLst/>
              <a:gdLst/>
              <a:ahLst/>
              <a:cxnLst/>
              <a:rect l="l" t="t" r="r" b="b"/>
              <a:pathLst>
                <a:path w="2743200" h="2844800">
                  <a:moveTo>
                    <a:pt x="0" y="0"/>
                  </a:moveTo>
                  <a:lnTo>
                    <a:pt x="0" y="2844800"/>
                  </a:lnTo>
                  <a:lnTo>
                    <a:pt x="2743200" y="2844800"/>
                  </a:lnTo>
                  <a:lnTo>
                    <a:pt x="2743200" y="0"/>
                  </a:lnTo>
                  <a:lnTo>
                    <a:pt x="0" y="0"/>
                  </a:lnTo>
                  <a:close/>
                </a:path>
              </a:pathLst>
            </a:custGeom>
            <a:blipFill>
              <a:blip r:embed="rId7"/>
              <a:stretch>
                <a:fillRect/>
              </a:stretch>
            </a:blipFill>
          </p:spPr>
          <p:txBody>
            <a:bodyPr/>
            <a:lstStyle/>
            <a:p>
              <a:endParaRPr lang="en-US"/>
            </a:p>
          </p:txBody>
        </p:sp>
      </p:grpSp>
      <p:grpSp>
        <p:nvGrpSpPr>
          <p:cNvPr id="7" name="Group 7"/>
          <p:cNvGrpSpPr>
            <a:grpSpLocks noChangeAspect="1"/>
          </p:cNvGrpSpPr>
          <p:nvPr/>
        </p:nvGrpSpPr>
        <p:grpSpPr>
          <a:xfrm>
            <a:off x="366493" y="2180606"/>
            <a:ext cx="667588" cy="235963"/>
            <a:chOff x="0" y="0"/>
            <a:chExt cx="667588" cy="235966"/>
          </a:xfrm>
        </p:grpSpPr>
        <p:sp>
          <p:nvSpPr>
            <p:cNvPr id="8" name="Freeform 8"/>
            <p:cNvSpPr/>
            <p:nvPr/>
          </p:nvSpPr>
          <p:spPr>
            <a:xfrm>
              <a:off x="-508" y="-3556"/>
              <a:ext cx="681355" cy="244729"/>
            </a:xfrm>
            <a:custGeom>
              <a:avLst/>
              <a:gdLst/>
              <a:ahLst/>
              <a:cxnLst/>
              <a:rect l="l" t="t" r="r" b="b"/>
              <a:pathLst>
                <a:path w="681355" h="244729">
                  <a:moveTo>
                    <a:pt x="6096" y="111379"/>
                  </a:moveTo>
                  <a:cubicBezTo>
                    <a:pt x="4191" y="90424"/>
                    <a:pt x="0" y="69977"/>
                    <a:pt x="508" y="49530"/>
                  </a:cubicBezTo>
                  <a:cubicBezTo>
                    <a:pt x="1270" y="20320"/>
                    <a:pt x="12827" y="9779"/>
                    <a:pt x="40513" y="6096"/>
                  </a:cubicBezTo>
                  <a:cubicBezTo>
                    <a:pt x="52705" y="4064"/>
                    <a:pt x="65278" y="4318"/>
                    <a:pt x="77724" y="3810"/>
                  </a:cubicBezTo>
                  <a:cubicBezTo>
                    <a:pt x="248031" y="0"/>
                    <a:pt x="411099" y="37465"/>
                    <a:pt x="570738" y="91948"/>
                  </a:cubicBezTo>
                  <a:cubicBezTo>
                    <a:pt x="588137" y="97663"/>
                    <a:pt x="605155" y="105918"/>
                    <a:pt x="620903" y="115824"/>
                  </a:cubicBezTo>
                  <a:cubicBezTo>
                    <a:pt x="633095" y="123190"/>
                    <a:pt x="645668" y="132969"/>
                    <a:pt x="653923" y="144907"/>
                  </a:cubicBezTo>
                  <a:cubicBezTo>
                    <a:pt x="681355" y="182753"/>
                    <a:pt x="667893" y="215519"/>
                    <a:pt x="622173" y="223139"/>
                  </a:cubicBezTo>
                  <a:cubicBezTo>
                    <a:pt x="521970" y="238887"/>
                    <a:pt x="420243" y="244729"/>
                    <a:pt x="319786" y="234569"/>
                  </a:cubicBezTo>
                  <a:cubicBezTo>
                    <a:pt x="247269" y="227711"/>
                    <a:pt x="176276" y="211201"/>
                    <a:pt x="103759" y="199644"/>
                  </a:cubicBezTo>
                  <a:cubicBezTo>
                    <a:pt x="52070" y="190881"/>
                    <a:pt x="23876" y="157861"/>
                    <a:pt x="6096" y="111379"/>
                  </a:cubicBezTo>
                  <a:close/>
                </a:path>
              </a:pathLst>
            </a:custGeom>
            <a:solidFill>
              <a:srgbClr val="FEF5A6"/>
            </a:solidFill>
          </p:spPr>
          <p:txBody>
            <a:bodyPr/>
            <a:lstStyle/>
            <a:p>
              <a:endParaRPr lang="en-US"/>
            </a:p>
          </p:txBody>
        </p:sp>
      </p:grpSp>
      <p:grpSp>
        <p:nvGrpSpPr>
          <p:cNvPr id="9" name="Group 9"/>
          <p:cNvGrpSpPr>
            <a:grpSpLocks noChangeAspect="1"/>
          </p:cNvGrpSpPr>
          <p:nvPr/>
        </p:nvGrpSpPr>
        <p:grpSpPr>
          <a:xfrm>
            <a:off x="450866" y="2914745"/>
            <a:ext cx="726729" cy="279292"/>
            <a:chOff x="0" y="0"/>
            <a:chExt cx="726732" cy="279286"/>
          </a:xfrm>
        </p:grpSpPr>
        <p:sp>
          <p:nvSpPr>
            <p:cNvPr id="10" name="Freeform 10"/>
            <p:cNvSpPr/>
            <p:nvPr/>
          </p:nvSpPr>
          <p:spPr>
            <a:xfrm>
              <a:off x="-3556" y="0"/>
              <a:ext cx="734060" cy="279273"/>
            </a:xfrm>
            <a:custGeom>
              <a:avLst/>
              <a:gdLst/>
              <a:ahLst/>
              <a:cxnLst/>
              <a:rect l="l" t="t" r="r" b="b"/>
              <a:pathLst>
                <a:path w="734060" h="279273">
                  <a:moveTo>
                    <a:pt x="620268" y="0"/>
                  </a:moveTo>
                  <a:cubicBezTo>
                    <a:pt x="614299" y="0"/>
                    <a:pt x="608203" y="254"/>
                    <a:pt x="602234" y="762"/>
                  </a:cubicBezTo>
                  <a:cubicBezTo>
                    <a:pt x="453009" y="13589"/>
                    <a:pt x="304292" y="24765"/>
                    <a:pt x="160401" y="70485"/>
                  </a:cubicBezTo>
                  <a:cubicBezTo>
                    <a:pt x="117983" y="83693"/>
                    <a:pt x="76835" y="100711"/>
                    <a:pt x="35560" y="116967"/>
                  </a:cubicBezTo>
                  <a:cubicBezTo>
                    <a:pt x="15621" y="124206"/>
                    <a:pt x="4826" y="140081"/>
                    <a:pt x="3810" y="162179"/>
                  </a:cubicBezTo>
                  <a:cubicBezTo>
                    <a:pt x="0" y="232664"/>
                    <a:pt x="40513" y="279273"/>
                    <a:pt x="106680" y="279273"/>
                  </a:cubicBezTo>
                  <a:cubicBezTo>
                    <a:pt x="111125" y="279273"/>
                    <a:pt x="115570" y="279019"/>
                    <a:pt x="120269" y="278638"/>
                  </a:cubicBezTo>
                  <a:cubicBezTo>
                    <a:pt x="235331" y="267462"/>
                    <a:pt x="347218" y="242062"/>
                    <a:pt x="441833" y="202057"/>
                  </a:cubicBezTo>
                  <a:cubicBezTo>
                    <a:pt x="512318" y="173228"/>
                    <a:pt x="570357" y="149479"/>
                    <a:pt x="629031" y="124079"/>
                  </a:cubicBezTo>
                  <a:cubicBezTo>
                    <a:pt x="656082" y="111760"/>
                    <a:pt x="681863" y="97282"/>
                    <a:pt x="707771" y="82804"/>
                  </a:cubicBezTo>
                  <a:cubicBezTo>
                    <a:pt x="724916" y="72898"/>
                    <a:pt x="734060" y="56515"/>
                    <a:pt x="729107" y="36195"/>
                  </a:cubicBezTo>
                  <a:cubicBezTo>
                    <a:pt x="724154" y="16764"/>
                    <a:pt x="708533" y="7493"/>
                    <a:pt x="691007" y="5715"/>
                  </a:cubicBezTo>
                  <a:cubicBezTo>
                    <a:pt x="667512" y="3302"/>
                    <a:pt x="643763" y="0"/>
                    <a:pt x="620268" y="0"/>
                  </a:cubicBezTo>
                  <a:close/>
                </a:path>
              </a:pathLst>
            </a:custGeom>
            <a:solidFill>
              <a:srgbClr val="FEF5A6"/>
            </a:solidFill>
          </p:spPr>
          <p:txBody>
            <a:bodyPr/>
            <a:lstStyle/>
            <a:p>
              <a:endParaRPr lang="en-US"/>
            </a:p>
          </p:txBody>
        </p:sp>
      </p:grpSp>
      <p:grpSp>
        <p:nvGrpSpPr>
          <p:cNvPr id="11" name="Group 11"/>
          <p:cNvGrpSpPr>
            <a:grpSpLocks noChangeAspect="1"/>
          </p:cNvGrpSpPr>
          <p:nvPr/>
        </p:nvGrpSpPr>
        <p:grpSpPr>
          <a:xfrm>
            <a:off x="729215" y="1474660"/>
            <a:ext cx="550945" cy="482394"/>
            <a:chOff x="0" y="0"/>
            <a:chExt cx="550939" cy="482384"/>
          </a:xfrm>
        </p:grpSpPr>
        <p:sp>
          <p:nvSpPr>
            <p:cNvPr id="12" name="Freeform 12"/>
            <p:cNvSpPr/>
            <p:nvPr/>
          </p:nvSpPr>
          <p:spPr>
            <a:xfrm>
              <a:off x="-2921" y="2540"/>
              <a:ext cx="555371" cy="479679"/>
            </a:xfrm>
            <a:custGeom>
              <a:avLst/>
              <a:gdLst/>
              <a:ahLst/>
              <a:cxnLst/>
              <a:rect l="l" t="t" r="r" b="b"/>
              <a:pathLst>
                <a:path w="555371" h="479679">
                  <a:moveTo>
                    <a:pt x="39878" y="0"/>
                  </a:moveTo>
                  <a:lnTo>
                    <a:pt x="19431" y="3429"/>
                  </a:lnTo>
                  <a:cubicBezTo>
                    <a:pt x="5588" y="22098"/>
                    <a:pt x="0" y="43942"/>
                    <a:pt x="4318" y="65786"/>
                  </a:cubicBezTo>
                  <a:cubicBezTo>
                    <a:pt x="11430" y="99060"/>
                    <a:pt x="19431" y="133096"/>
                    <a:pt x="33274" y="164465"/>
                  </a:cubicBezTo>
                  <a:cubicBezTo>
                    <a:pt x="58166" y="219964"/>
                    <a:pt x="106426" y="255905"/>
                    <a:pt x="153289" y="292862"/>
                  </a:cubicBezTo>
                  <a:cubicBezTo>
                    <a:pt x="257937" y="376047"/>
                    <a:pt x="381762" y="423037"/>
                    <a:pt x="503809" y="473456"/>
                  </a:cubicBezTo>
                  <a:cubicBezTo>
                    <a:pt x="512191" y="476758"/>
                    <a:pt x="520319" y="478536"/>
                    <a:pt x="529082" y="479425"/>
                  </a:cubicBezTo>
                  <a:cubicBezTo>
                    <a:pt x="530733" y="479552"/>
                    <a:pt x="532384" y="479679"/>
                    <a:pt x="533908" y="479679"/>
                  </a:cubicBezTo>
                  <a:cubicBezTo>
                    <a:pt x="548259" y="479679"/>
                    <a:pt x="555371" y="471932"/>
                    <a:pt x="553593" y="456565"/>
                  </a:cubicBezTo>
                  <a:cubicBezTo>
                    <a:pt x="551180" y="442087"/>
                    <a:pt x="547116" y="427101"/>
                    <a:pt x="539623" y="414909"/>
                  </a:cubicBezTo>
                  <a:cubicBezTo>
                    <a:pt x="527939" y="396494"/>
                    <a:pt x="513969" y="378333"/>
                    <a:pt x="498856" y="362839"/>
                  </a:cubicBezTo>
                  <a:cubicBezTo>
                    <a:pt x="372364" y="233299"/>
                    <a:pt x="238887" y="113284"/>
                    <a:pt x="83693" y="18923"/>
                  </a:cubicBezTo>
                  <a:cubicBezTo>
                    <a:pt x="70104" y="10287"/>
                    <a:pt x="54610" y="5461"/>
                    <a:pt x="39878" y="0"/>
                  </a:cubicBezTo>
                  <a:close/>
                </a:path>
              </a:pathLst>
            </a:custGeom>
            <a:solidFill>
              <a:srgbClr val="FEF5A6"/>
            </a:solidFill>
          </p:spPr>
          <p:txBody>
            <a:bodyPr/>
            <a:lstStyle/>
            <a:p>
              <a:endParaRPr lang="en-US"/>
            </a:p>
          </p:txBody>
        </p:sp>
      </p:grpSp>
      <p:grpSp>
        <p:nvGrpSpPr>
          <p:cNvPr id="13" name="Group 13"/>
          <p:cNvGrpSpPr>
            <a:grpSpLocks noChangeAspect="1"/>
          </p:cNvGrpSpPr>
          <p:nvPr/>
        </p:nvGrpSpPr>
        <p:grpSpPr>
          <a:xfrm>
            <a:off x="882358" y="3498475"/>
            <a:ext cx="672074" cy="518370"/>
            <a:chOff x="0" y="0"/>
            <a:chExt cx="672084" cy="518376"/>
          </a:xfrm>
        </p:grpSpPr>
        <p:sp>
          <p:nvSpPr>
            <p:cNvPr id="14" name="Freeform 14"/>
            <p:cNvSpPr/>
            <p:nvPr/>
          </p:nvSpPr>
          <p:spPr>
            <a:xfrm>
              <a:off x="-5207" y="0"/>
              <a:ext cx="682752" cy="518287"/>
            </a:xfrm>
            <a:custGeom>
              <a:avLst/>
              <a:gdLst/>
              <a:ahLst/>
              <a:cxnLst/>
              <a:rect l="l" t="t" r="r" b="b"/>
              <a:pathLst>
                <a:path w="682752" h="518287">
                  <a:moveTo>
                    <a:pt x="630174" y="0"/>
                  </a:moveTo>
                  <a:cubicBezTo>
                    <a:pt x="624713" y="0"/>
                    <a:pt x="618998" y="635"/>
                    <a:pt x="613156" y="1524"/>
                  </a:cubicBezTo>
                  <a:cubicBezTo>
                    <a:pt x="595630" y="4445"/>
                    <a:pt x="577469" y="9017"/>
                    <a:pt x="563118" y="12065"/>
                  </a:cubicBezTo>
                  <a:cubicBezTo>
                    <a:pt x="545592" y="19685"/>
                    <a:pt x="531622" y="25908"/>
                    <a:pt x="517017" y="32258"/>
                  </a:cubicBezTo>
                  <a:cubicBezTo>
                    <a:pt x="449453" y="64643"/>
                    <a:pt x="381889" y="97663"/>
                    <a:pt x="313563" y="130175"/>
                  </a:cubicBezTo>
                  <a:cubicBezTo>
                    <a:pt x="208788" y="179578"/>
                    <a:pt x="118364" y="249428"/>
                    <a:pt x="34036" y="328422"/>
                  </a:cubicBezTo>
                  <a:cubicBezTo>
                    <a:pt x="7747" y="353949"/>
                    <a:pt x="0" y="382778"/>
                    <a:pt x="8509" y="415798"/>
                  </a:cubicBezTo>
                  <a:cubicBezTo>
                    <a:pt x="15494" y="438912"/>
                    <a:pt x="24130" y="462661"/>
                    <a:pt x="36957" y="483235"/>
                  </a:cubicBezTo>
                  <a:cubicBezTo>
                    <a:pt x="51562" y="507492"/>
                    <a:pt x="66294" y="518287"/>
                    <a:pt x="86233" y="518287"/>
                  </a:cubicBezTo>
                  <a:cubicBezTo>
                    <a:pt x="95631" y="518287"/>
                    <a:pt x="106172" y="515874"/>
                    <a:pt x="118491" y="511302"/>
                  </a:cubicBezTo>
                  <a:cubicBezTo>
                    <a:pt x="151003" y="498856"/>
                    <a:pt x="182118" y="483489"/>
                    <a:pt x="212471" y="467614"/>
                  </a:cubicBezTo>
                  <a:cubicBezTo>
                    <a:pt x="284607" y="429006"/>
                    <a:pt x="349504" y="380746"/>
                    <a:pt x="410210" y="325247"/>
                  </a:cubicBezTo>
                  <a:cubicBezTo>
                    <a:pt x="475615" y="265049"/>
                    <a:pt x="541909" y="206248"/>
                    <a:pt x="607314" y="146050"/>
                  </a:cubicBezTo>
                  <a:cubicBezTo>
                    <a:pt x="628396" y="126111"/>
                    <a:pt x="646811" y="105029"/>
                    <a:pt x="664337" y="82550"/>
                  </a:cubicBezTo>
                  <a:cubicBezTo>
                    <a:pt x="678561" y="64516"/>
                    <a:pt x="682752" y="41910"/>
                    <a:pt x="669036" y="20574"/>
                  </a:cubicBezTo>
                  <a:cubicBezTo>
                    <a:pt x="659384" y="4826"/>
                    <a:pt x="645668" y="0"/>
                    <a:pt x="630174" y="0"/>
                  </a:cubicBezTo>
                  <a:close/>
                </a:path>
              </a:pathLst>
            </a:custGeom>
            <a:solidFill>
              <a:srgbClr val="FEF5A6"/>
            </a:solidFill>
          </p:spPr>
          <p:txBody>
            <a:bodyPr/>
            <a:lstStyle/>
            <a:p>
              <a:endParaRPr lang="en-US"/>
            </a:p>
          </p:txBody>
        </p:sp>
      </p:grpSp>
      <p:grpSp>
        <p:nvGrpSpPr>
          <p:cNvPr id="15" name="Group 15"/>
          <p:cNvGrpSpPr>
            <a:grpSpLocks noChangeAspect="1"/>
          </p:cNvGrpSpPr>
          <p:nvPr/>
        </p:nvGrpSpPr>
        <p:grpSpPr>
          <a:xfrm>
            <a:off x="5286794" y="2859910"/>
            <a:ext cx="754275" cy="330051"/>
            <a:chOff x="0" y="0"/>
            <a:chExt cx="754278" cy="330048"/>
          </a:xfrm>
        </p:grpSpPr>
        <p:sp>
          <p:nvSpPr>
            <p:cNvPr id="16" name="Freeform 16"/>
            <p:cNvSpPr/>
            <p:nvPr/>
          </p:nvSpPr>
          <p:spPr>
            <a:xfrm>
              <a:off x="-4445" y="0"/>
              <a:ext cx="759079" cy="330073"/>
            </a:xfrm>
            <a:custGeom>
              <a:avLst/>
              <a:gdLst/>
              <a:ahLst/>
              <a:cxnLst/>
              <a:rect l="l" t="t" r="r" b="b"/>
              <a:pathLst>
                <a:path w="759079" h="330073">
                  <a:moveTo>
                    <a:pt x="103505" y="0"/>
                  </a:moveTo>
                  <a:cubicBezTo>
                    <a:pt x="88900" y="1651"/>
                    <a:pt x="70358" y="3175"/>
                    <a:pt x="52705" y="5969"/>
                  </a:cubicBezTo>
                  <a:cubicBezTo>
                    <a:pt x="30607" y="9652"/>
                    <a:pt x="11557" y="17526"/>
                    <a:pt x="6096" y="41910"/>
                  </a:cubicBezTo>
                  <a:cubicBezTo>
                    <a:pt x="0" y="66548"/>
                    <a:pt x="11176" y="86614"/>
                    <a:pt x="30480" y="99060"/>
                  </a:cubicBezTo>
                  <a:cubicBezTo>
                    <a:pt x="54229" y="114808"/>
                    <a:pt x="78486" y="128778"/>
                    <a:pt x="104775" y="140970"/>
                  </a:cubicBezTo>
                  <a:cubicBezTo>
                    <a:pt x="186055" y="177038"/>
                    <a:pt x="267716" y="211328"/>
                    <a:pt x="348996" y="247396"/>
                  </a:cubicBezTo>
                  <a:cubicBezTo>
                    <a:pt x="424307" y="280416"/>
                    <a:pt x="501269" y="305435"/>
                    <a:pt x="581914" y="318770"/>
                  </a:cubicBezTo>
                  <a:cubicBezTo>
                    <a:pt x="615696" y="324231"/>
                    <a:pt x="650240" y="328676"/>
                    <a:pt x="684911" y="330073"/>
                  </a:cubicBezTo>
                  <a:cubicBezTo>
                    <a:pt x="686435" y="330073"/>
                    <a:pt x="687959" y="330073"/>
                    <a:pt x="689356" y="330073"/>
                  </a:cubicBezTo>
                  <a:cubicBezTo>
                    <a:pt x="727202" y="330073"/>
                    <a:pt x="744347" y="316357"/>
                    <a:pt x="752983" y="277241"/>
                  </a:cubicBezTo>
                  <a:cubicBezTo>
                    <a:pt x="758444" y="253619"/>
                    <a:pt x="759079" y="228346"/>
                    <a:pt x="758190" y="204216"/>
                  </a:cubicBezTo>
                  <a:cubicBezTo>
                    <a:pt x="755650" y="170053"/>
                    <a:pt x="739140" y="145415"/>
                    <a:pt x="705866" y="129667"/>
                  </a:cubicBezTo>
                  <a:cubicBezTo>
                    <a:pt x="600964" y="81915"/>
                    <a:pt x="492887" y="44831"/>
                    <a:pt x="377825" y="31623"/>
                  </a:cubicBezTo>
                  <a:cubicBezTo>
                    <a:pt x="302641" y="22860"/>
                    <a:pt x="228092" y="13208"/>
                    <a:pt x="153670" y="4318"/>
                  </a:cubicBezTo>
                  <a:cubicBezTo>
                    <a:pt x="137795" y="2921"/>
                    <a:pt x="122555" y="1524"/>
                    <a:pt x="103505" y="0"/>
                  </a:cubicBezTo>
                  <a:close/>
                </a:path>
              </a:pathLst>
            </a:custGeom>
            <a:solidFill>
              <a:srgbClr val="FEF5A6"/>
            </a:solidFill>
          </p:spPr>
          <p:txBody>
            <a:bodyPr/>
            <a:lstStyle/>
            <a:p>
              <a:endParaRPr lang="en-US"/>
            </a:p>
          </p:txBody>
        </p:sp>
      </p:grpSp>
      <p:grpSp>
        <p:nvGrpSpPr>
          <p:cNvPr id="17" name="Group 17"/>
          <p:cNvGrpSpPr>
            <a:grpSpLocks noChangeAspect="1"/>
          </p:cNvGrpSpPr>
          <p:nvPr/>
        </p:nvGrpSpPr>
        <p:grpSpPr>
          <a:xfrm>
            <a:off x="4965792" y="649595"/>
            <a:ext cx="1102795" cy="1078144"/>
            <a:chOff x="0" y="0"/>
            <a:chExt cx="1102792" cy="1078141"/>
          </a:xfrm>
        </p:grpSpPr>
        <p:sp>
          <p:nvSpPr>
            <p:cNvPr id="18" name="Freeform 18"/>
            <p:cNvSpPr/>
            <p:nvPr/>
          </p:nvSpPr>
          <p:spPr>
            <a:xfrm>
              <a:off x="62357" y="64770"/>
              <a:ext cx="405130" cy="618236"/>
            </a:xfrm>
            <a:custGeom>
              <a:avLst/>
              <a:gdLst/>
              <a:ahLst/>
              <a:cxnLst/>
              <a:rect l="l" t="t" r="r" b="b"/>
              <a:pathLst>
                <a:path w="405130" h="618236">
                  <a:moveTo>
                    <a:pt x="363601" y="0"/>
                  </a:moveTo>
                  <a:lnTo>
                    <a:pt x="343154" y="3429"/>
                  </a:lnTo>
                  <a:lnTo>
                    <a:pt x="343154" y="3429"/>
                  </a:lnTo>
                  <a:cubicBezTo>
                    <a:pt x="330835" y="13335"/>
                    <a:pt x="317881" y="22860"/>
                    <a:pt x="307721" y="35433"/>
                  </a:cubicBezTo>
                  <a:cubicBezTo>
                    <a:pt x="191135" y="174498"/>
                    <a:pt x="103124" y="330962"/>
                    <a:pt x="25019" y="494538"/>
                  </a:cubicBezTo>
                  <a:cubicBezTo>
                    <a:pt x="15748" y="514096"/>
                    <a:pt x="8255" y="535686"/>
                    <a:pt x="3175" y="557022"/>
                  </a:cubicBezTo>
                  <a:cubicBezTo>
                    <a:pt x="0" y="570865"/>
                    <a:pt x="1016" y="586359"/>
                    <a:pt x="3302" y="600964"/>
                  </a:cubicBezTo>
                  <a:cubicBezTo>
                    <a:pt x="5715" y="612521"/>
                    <a:pt x="11684" y="618236"/>
                    <a:pt x="20447" y="618236"/>
                  </a:cubicBezTo>
                  <a:cubicBezTo>
                    <a:pt x="24384" y="618236"/>
                    <a:pt x="28829" y="617093"/>
                    <a:pt x="33782" y="614807"/>
                  </a:cubicBezTo>
                  <a:cubicBezTo>
                    <a:pt x="41783" y="611124"/>
                    <a:pt x="48895" y="606806"/>
                    <a:pt x="55753" y="600964"/>
                  </a:cubicBezTo>
                  <a:cubicBezTo>
                    <a:pt x="155194" y="513969"/>
                    <a:pt x="257302" y="429641"/>
                    <a:pt x="329819" y="317373"/>
                  </a:cubicBezTo>
                  <a:cubicBezTo>
                    <a:pt x="362331" y="267335"/>
                    <a:pt x="396494" y="217678"/>
                    <a:pt x="402209" y="157226"/>
                  </a:cubicBezTo>
                  <a:cubicBezTo>
                    <a:pt x="405130" y="123063"/>
                    <a:pt x="401828" y="88265"/>
                    <a:pt x="397764" y="54483"/>
                  </a:cubicBezTo>
                  <a:cubicBezTo>
                    <a:pt x="394970" y="32512"/>
                    <a:pt x="382651" y="13589"/>
                    <a:pt x="363474" y="254"/>
                  </a:cubicBezTo>
                  <a:close/>
                </a:path>
              </a:pathLst>
            </a:custGeom>
            <a:solidFill>
              <a:srgbClr val="FEF5A6"/>
            </a:solidFill>
          </p:spPr>
          <p:txBody>
            <a:bodyPr/>
            <a:lstStyle/>
            <a:p>
              <a:endParaRPr lang="en-US"/>
            </a:p>
          </p:txBody>
        </p:sp>
        <p:sp>
          <p:nvSpPr>
            <p:cNvPr id="19" name="Freeform 19"/>
            <p:cNvSpPr/>
            <p:nvPr/>
          </p:nvSpPr>
          <p:spPr>
            <a:xfrm>
              <a:off x="422656" y="615696"/>
              <a:ext cx="616585" cy="405257"/>
            </a:xfrm>
            <a:custGeom>
              <a:avLst/>
              <a:gdLst/>
              <a:ahLst/>
              <a:cxnLst/>
              <a:rect l="l" t="t" r="r" b="b"/>
              <a:pathLst>
                <a:path w="616585" h="405257">
                  <a:moveTo>
                    <a:pt x="616585" y="93980"/>
                  </a:moveTo>
                  <a:cubicBezTo>
                    <a:pt x="611632" y="73660"/>
                    <a:pt x="608965" y="52832"/>
                    <a:pt x="601980" y="33655"/>
                  </a:cubicBezTo>
                  <a:cubicBezTo>
                    <a:pt x="591947" y="6223"/>
                    <a:pt x="577596" y="0"/>
                    <a:pt x="550291" y="5334"/>
                  </a:cubicBezTo>
                  <a:cubicBezTo>
                    <a:pt x="538099" y="7366"/>
                    <a:pt x="526288" y="11684"/>
                    <a:pt x="514223" y="15240"/>
                  </a:cubicBezTo>
                  <a:cubicBezTo>
                    <a:pt x="351663" y="66421"/>
                    <a:pt x="209296" y="154178"/>
                    <a:pt x="75692" y="257048"/>
                  </a:cubicBezTo>
                  <a:cubicBezTo>
                    <a:pt x="61087" y="268097"/>
                    <a:pt x="47498" y="281305"/>
                    <a:pt x="35814" y="295783"/>
                  </a:cubicBezTo>
                  <a:cubicBezTo>
                    <a:pt x="26670" y="306705"/>
                    <a:pt x="17780" y="319913"/>
                    <a:pt x="13843" y="333883"/>
                  </a:cubicBezTo>
                  <a:cubicBezTo>
                    <a:pt x="0" y="378460"/>
                    <a:pt x="23241" y="405257"/>
                    <a:pt x="69088" y="397764"/>
                  </a:cubicBezTo>
                  <a:cubicBezTo>
                    <a:pt x="169037" y="380492"/>
                    <a:pt x="267208" y="353314"/>
                    <a:pt x="359156" y="311531"/>
                  </a:cubicBezTo>
                  <a:cubicBezTo>
                    <a:pt x="425577" y="281686"/>
                    <a:pt x="487553" y="243332"/>
                    <a:pt x="552450" y="209042"/>
                  </a:cubicBezTo>
                  <a:cubicBezTo>
                    <a:pt x="598551" y="184150"/>
                    <a:pt x="614680" y="143891"/>
                    <a:pt x="616585" y="94107"/>
                  </a:cubicBezTo>
                  <a:close/>
                </a:path>
              </a:pathLst>
            </a:custGeom>
            <a:solidFill>
              <a:srgbClr val="FEF5A6"/>
            </a:solidFill>
          </p:spPr>
          <p:txBody>
            <a:bodyPr/>
            <a:lstStyle/>
            <a:p>
              <a:endParaRPr lang="en-US"/>
            </a:p>
          </p:txBody>
        </p:sp>
      </p:grpSp>
      <p:grpSp>
        <p:nvGrpSpPr>
          <p:cNvPr id="20" name="Group 20"/>
          <p:cNvGrpSpPr>
            <a:grpSpLocks noChangeAspect="1"/>
          </p:cNvGrpSpPr>
          <p:nvPr/>
        </p:nvGrpSpPr>
        <p:grpSpPr>
          <a:xfrm>
            <a:off x="5456091" y="2094700"/>
            <a:ext cx="737940" cy="217437"/>
            <a:chOff x="0" y="0"/>
            <a:chExt cx="737934" cy="217437"/>
          </a:xfrm>
        </p:grpSpPr>
        <p:sp>
          <p:nvSpPr>
            <p:cNvPr id="21" name="Freeform 21"/>
            <p:cNvSpPr/>
            <p:nvPr/>
          </p:nvSpPr>
          <p:spPr>
            <a:xfrm>
              <a:off x="-1524" y="0"/>
              <a:ext cx="756793" cy="217424"/>
            </a:xfrm>
            <a:custGeom>
              <a:avLst/>
              <a:gdLst/>
              <a:ahLst/>
              <a:cxnLst/>
              <a:rect l="l" t="t" r="r" b="b"/>
              <a:pathLst>
                <a:path w="756793" h="217424">
                  <a:moveTo>
                    <a:pt x="570865" y="0"/>
                  </a:moveTo>
                  <a:cubicBezTo>
                    <a:pt x="564261" y="0"/>
                    <a:pt x="557657" y="127"/>
                    <a:pt x="551053" y="254"/>
                  </a:cubicBezTo>
                  <a:cubicBezTo>
                    <a:pt x="400177" y="3175"/>
                    <a:pt x="255651" y="40259"/>
                    <a:pt x="110236" y="76073"/>
                  </a:cubicBezTo>
                  <a:cubicBezTo>
                    <a:pt x="81534" y="83185"/>
                    <a:pt x="54864" y="97028"/>
                    <a:pt x="27813" y="109220"/>
                  </a:cubicBezTo>
                  <a:cubicBezTo>
                    <a:pt x="11811" y="116586"/>
                    <a:pt x="0" y="130302"/>
                    <a:pt x="1651" y="150495"/>
                  </a:cubicBezTo>
                  <a:cubicBezTo>
                    <a:pt x="3556" y="171323"/>
                    <a:pt x="17399" y="184023"/>
                    <a:pt x="36830" y="187833"/>
                  </a:cubicBezTo>
                  <a:cubicBezTo>
                    <a:pt x="65913" y="193167"/>
                    <a:pt x="95123" y="198628"/>
                    <a:pt x="124587" y="201549"/>
                  </a:cubicBezTo>
                  <a:cubicBezTo>
                    <a:pt x="188214" y="206756"/>
                    <a:pt x="250825" y="210566"/>
                    <a:pt x="326898" y="215265"/>
                  </a:cubicBezTo>
                  <a:cubicBezTo>
                    <a:pt x="347218" y="216789"/>
                    <a:pt x="367919" y="217424"/>
                    <a:pt x="389001" y="217424"/>
                  </a:cubicBezTo>
                  <a:cubicBezTo>
                    <a:pt x="474472" y="217424"/>
                    <a:pt x="565658" y="205613"/>
                    <a:pt x="655955" y="184531"/>
                  </a:cubicBezTo>
                  <a:cubicBezTo>
                    <a:pt x="728345" y="167132"/>
                    <a:pt x="756793" y="106680"/>
                    <a:pt x="728853" y="36830"/>
                  </a:cubicBezTo>
                  <a:cubicBezTo>
                    <a:pt x="720725" y="16129"/>
                    <a:pt x="705485" y="4572"/>
                    <a:pt x="684276" y="4191"/>
                  </a:cubicBezTo>
                  <a:cubicBezTo>
                    <a:pt x="646557" y="2413"/>
                    <a:pt x="608838" y="0"/>
                    <a:pt x="570865" y="0"/>
                  </a:cubicBezTo>
                  <a:close/>
                </a:path>
              </a:pathLst>
            </a:custGeom>
            <a:solidFill>
              <a:srgbClr val="FEF5A6"/>
            </a:solidFill>
          </p:spPr>
          <p:txBody>
            <a:bodyPr/>
            <a:lstStyle/>
            <a:p>
              <a:endParaRPr lang="en-US"/>
            </a:p>
          </p:txBody>
        </p:sp>
      </p:grpSp>
      <p:sp>
        <p:nvSpPr>
          <p:cNvPr id="22" name="Freeform 22"/>
          <p:cNvSpPr/>
          <p:nvPr/>
        </p:nvSpPr>
        <p:spPr>
          <a:xfrm>
            <a:off x="6368063" y="5023952"/>
            <a:ext cx="5562171" cy="4967907"/>
          </a:xfrm>
          <a:custGeom>
            <a:avLst/>
            <a:gdLst/>
            <a:ahLst/>
            <a:cxnLst/>
            <a:rect l="l" t="t" r="r" b="b"/>
            <a:pathLst>
              <a:path w="5562171" h="4967907">
                <a:moveTo>
                  <a:pt x="0" y="0"/>
                </a:moveTo>
                <a:lnTo>
                  <a:pt x="5562171" y="0"/>
                </a:lnTo>
                <a:lnTo>
                  <a:pt x="5562171" y="4967906"/>
                </a:lnTo>
                <a:lnTo>
                  <a:pt x="0" y="49679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a:off x="12277411" y="4998006"/>
            <a:ext cx="5402332" cy="4974803"/>
          </a:xfrm>
          <a:custGeom>
            <a:avLst/>
            <a:gdLst/>
            <a:ahLst/>
            <a:cxnLst/>
            <a:rect l="l" t="t" r="r" b="b"/>
            <a:pathLst>
              <a:path w="5402332" h="4974803">
                <a:moveTo>
                  <a:pt x="0" y="0"/>
                </a:moveTo>
                <a:lnTo>
                  <a:pt x="5402332" y="0"/>
                </a:lnTo>
                <a:lnTo>
                  <a:pt x="5402332" y="4974802"/>
                </a:lnTo>
                <a:lnTo>
                  <a:pt x="0" y="49748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TextBox 24"/>
          <p:cNvSpPr txBox="1"/>
          <p:nvPr/>
        </p:nvSpPr>
        <p:spPr>
          <a:xfrm>
            <a:off x="6587814" y="623135"/>
            <a:ext cx="6889918" cy="2858710"/>
          </a:xfrm>
          <a:prstGeom prst="rect">
            <a:avLst/>
          </a:prstGeom>
        </p:spPr>
        <p:txBody>
          <a:bodyPr lIns="0" tIns="0" rIns="0" bIns="0" rtlCol="0" anchor="t">
            <a:spAutoFit/>
          </a:bodyPr>
          <a:lstStyle/>
          <a:p>
            <a:pPr algn="ctr">
              <a:lnSpc>
                <a:spcPts val="3680"/>
              </a:lnSpc>
            </a:pPr>
            <a:r>
              <a:rPr lang="en-US" sz="3382" spc="91">
                <a:solidFill>
                  <a:srgbClr val="FFFFFF"/>
                </a:solidFill>
                <a:latin typeface="Ballpoint"/>
                <a:ea typeface="Ballpoint"/>
                <a:cs typeface="Ballpoint"/>
                <a:sym typeface="Ballpoint"/>
              </a:rPr>
              <a:t>For all Remind users. To receive messages in a specific language, you must add a preferred language to your Remind account. When a sender uses our translation feature, we'll automatically translate messages you receive into your preferred language! </a:t>
            </a:r>
          </a:p>
        </p:txBody>
      </p:sp>
      <p:sp>
        <p:nvSpPr>
          <p:cNvPr id="25" name="TextBox 25"/>
          <p:cNvSpPr txBox="1"/>
          <p:nvPr/>
        </p:nvSpPr>
        <p:spPr>
          <a:xfrm>
            <a:off x="1385973" y="-80134"/>
            <a:ext cx="2739447" cy="1666770"/>
          </a:xfrm>
          <a:prstGeom prst="rect">
            <a:avLst/>
          </a:prstGeom>
        </p:spPr>
        <p:txBody>
          <a:bodyPr lIns="0" tIns="0" rIns="0" bIns="0" rtlCol="0" anchor="t">
            <a:spAutoFit/>
          </a:bodyPr>
          <a:lstStyle/>
          <a:p>
            <a:pPr algn="l">
              <a:lnSpc>
                <a:spcPts val="12598"/>
              </a:lnSpc>
            </a:pPr>
            <a:r>
              <a:rPr lang="en-US" sz="8999" spc="242">
                <a:solidFill>
                  <a:srgbClr val="FFFFFF"/>
                </a:solidFill>
                <a:latin typeface="Ballpoint"/>
                <a:ea typeface="Ballpoint"/>
                <a:cs typeface="Ballpoint"/>
                <a:sym typeface="Ballpoint"/>
              </a:rPr>
              <a:t>REMIND </a:t>
            </a:r>
          </a:p>
        </p:txBody>
      </p:sp>
      <p:sp>
        <p:nvSpPr>
          <p:cNvPr id="26" name="TextBox 26"/>
          <p:cNvSpPr txBox="1"/>
          <p:nvPr/>
        </p:nvSpPr>
        <p:spPr>
          <a:xfrm rot="-563880">
            <a:off x="853316" y="1489260"/>
            <a:ext cx="4931426" cy="1982048"/>
          </a:xfrm>
          <a:prstGeom prst="rect">
            <a:avLst/>
          </a:prstGeom>
        </p:spPr>
        <p:txBody>
          <a:bodyPr lIns="0" tIns="0" rIns="0" bIns="0" rtlCol="0" anchor="t">
            <a:spAutoFit/>
          </a:bodyPr>
          <a:lstStyle/>
          <a:p>
            <a:pPr algn="ctr">
              <a:lnSpc>
                <a:spcPts val="3857"/>
              </a:lnSpc>
            </a:pPr>
            <a:r>
              <a:rPr lang="en-US" sz="2789" spc="139">
                <a:solidFill>
                  <a:srgbClr val="FFFFFF"/>
                </a:solidFill>
                <a:latin typeface="Ballpoint"/>
                <a:ea typeface="Ballpoint"/>
                <a:cs typeface="Ballpoint"/>
                <a:sym typeface="Ballpoint"/>
              </a:rPr>
              <a:t> COMMUNICATION PLATFORM THAT REACHES STUDENTS AND FAMILIES WHERE THEY ARE AND SUPPORTS LEARNING WHEREVER IT HAPPENS.</a:t>
            </a:r>
          </a:p>
        </p:txBody>
      </p:sp>
      <p:sp>
        <p:nvSpPr>
          <p:cNvPr id="27" name="TextBox 27"/>
          <p:cNvSpPr txBox="1"/>
          <p:nvPr/>
        </p:nvSpPr>
        <p:spPr>
          <a:xfrm>
            <a:off x="6755159" y="5147891"/>
            <a:ext cx="4883487" cy="4769072"/>
          </a:xfrm>
          <a:prstGeom prst="rect">
            <a:avLst/>
          </a:prstGeom>
        </p:spPr>
        <p:txBody>
          <a:bodyPr lIns="0" tIns="0" rIns="0" bIns="0" rtlCol="0" anchor="t">
            <a:spAutoFit/>
          </a:bodyPr>
          <a:lstStyle/>
          <a:p>
            <a:pPr algn="ctr">
              <a:lnSpc>
                <a:spcPts val="3374"/>
              </a:lnSpc>
            </a:pPr>
            <a:r>
              <a:rPr lang="en-US" sz="3110" spc="83">
                <a:solidFill>
                  <a:srgbClr val="000000"/>
                </a:solidFill>
                <a:latin typeface="Ballpoint"/>
                <a:ea typeface="Ballpoint"/>
                <a:cs typeface="Ballpoint"/>
                <a:sym typeface="Ballpoint"/>
              </a:rPr>
              <a:t>Plataforma de comunicação para estudantes e famílias Para todos os usuários do Remind. Para receber mensagens em um idioma específico, você deve adicionar um idioma preferencial à sua conta Remind. Quando um remetente usa nosso recurso de tradução, traduzimos automaticamente as mensagens que você recebe para o idioma de sua preferência!</a:t>
            </a:r>
          </a:p>
        </p:txBody>
      </p:sp>
      <p:sp>
        <p:nvSpPr>
          <p:cNvPr id="28" name="TextBox 28"/>
          <p:cNvSpPr txBox="1"/>
          <p:nvPr/>
        </p:nvSpPr>
        <p:spPr>
          <a:xfrm>
            <a:off x="378142" y="5172847"/>
            <a:ext cx="5572106" cy="4824136"/>
          </a:xfrm>
          <a:prstGeom prst="rect">
            <a:avLst/>
          </a:prstGeom>
        </p:spPr>
        <p:txBody>
          <a:bodyPr lIns="0" tIns="0" rIns="0" bIns="0" rtlCol="0" anchor="t">
            <a:spAutoFit/>
          </a:bodyPr>
          <a:lstStyle/>
          <a:p>
            <a:pPr algn="ctr">
              <a:lnSpc>
                <a:spcPts val="4200"/>
              </a:lnSpc>
            </a:pPr>
            <a:r>
              <a:rPr lang="en-US" sz="3030">
                <a:solidFill>
                  <a:srgbClr val="000000"/>
                </a:solidFill>
                <a:latin typeface="Ballpoint"/>
                <a:ea typeface="Ballpoint"/>
                <a:cs typeface="Ballpoint"/>
                <a:sym typeface="Ballpoint"/>
              </a:rPr>
              <a:t>Plataforma de comunicación para estudiantes  y familias. Para todos los usuarios de Remind. Para recibir mensajes en un idioma específico, debe agregar un idioma preferido a su cuenta Remind. Cuando un remitente utiliza nuestra función de traducción, traduciremos automáticamente los mensajes que reciba a su idioma preferido.</a:t>
            </a:r>
          </a:p>
        </p:txBody>
      </p:sp>
      <p:sp>
        <p:nvSpPr>
          <p:cNvPr id="29" name="TextBox 29"/>
          <p:cNvSpPr txBox="1"/>
          <p:nvPr/>
        </p:nvSpPr>
        <p:spPr>
          <a:xfrm>
            <a:off x="12545187" y="5053841"/>
            <a:ext cx="4856969" cy="4838700"/>
          </a:xfrm>
          <a:prstGeom prst="rect">
            <a:avLst/>
          </a:prstGeom>
        </p:spPr>
        <p:txBody>
          <a:bodyPr lIns="0" tIns="0" rIns="0" bIns="0" rtlCol="0" anchor="t">
            <a:spAutoFit/>
          </a:bodyPr>
          <a:lstStyle/>
          <a:p>
            <a:pPr algn="ctr">
              <a:lnSpc>
                <a:spcPts val="4200"/>
              </a:lnSpc>
            </a:pPr>
            <a:r>
              <a:rPr lang="en-US" sz="3000">
                <a:solidFill>
                  <a:srgbClr val="000000"/>
                </a:solidFill>
                <a:latin typeface="Ballpoint"/>
                <a:ea typeface="Ballpoint"/>
                <a:cs typeface="Ballpoint"/>
                <a:sym typeface="Ballpoint"/>
              </a:rPr>
              <a:t>Platfòm kominikasyon pou elèv yo ak fanmi yo Pou tout itilizatè Remind. Pou resevwa mesaj nan yon lang espesifik, ou dwe ajoute yon lang pi pito nan kont Remind ou a. Lè yon moun k ap voye l sèvi ak tradiksyon nou an, nou pral otomatikman tradui mesaj ou resevwa nan lang ou pi pito!</a:t>
            </a:r>
          </a:p>
        </p:txBody>
      </p:sp>
      <p:sp>
        <p:nvSpPr>
          <p:cNvPr id="30" name="TextBox 30"/>
          <p:cNvSpPr txBox="1"/>
          <p:nvPr/>
        </p:nvSpPr>
        <p:spPr>
          <a:xfrm>
            <a:off x="2270531" y="4008196"/>
            <a:ext cx="1555556" cy="930202"/>
          </a:xfrm>
          <a:prstGeom prst="rect">
            <a:avLst/>
          </a:prstGeom>
        </p:spPr>
        <p:txBody>
          <a:bodyPr lIns="0" tIns="0" rIns="0" bIns="0" rtlCol="0" anchor="t">
            <a:spAutoFit/>
          </a:bodyPr>
          <a:lstStyle/>
          <a:p>
            <a:pPr algn="l">
              <a:lnSpc>
                <a:spcPts val="6999"/>
              </a:lnSpc>
            </a:pPr>
            <a:r>
              <a:rPr lang="en-US" sz="4999">
                <a:solidFill>
                  <a:srgbClr val="FFFFFF"/>
                </a:solidFill>
                <a:latin typeface="Ballpoint"/>
                <a:ea typeface="Ballpoint"/>
                <a:cs typeface="Ballpoint"/>
                <a:sym typeface="Ballpoint"/>
              </a:rPr>
              <a:t>Español</a:t>
            </a:r>
            <a:r>
              <a:rPr lang="en-US" sz="4999">
                <a:solidFill>
                  <a:srgbClr val="000000"/>
                </a:solidFill>
                <a:latin typeface="Ballpoint"/>
                <a:ea typeface="Ballpoint"/>
                <a:cs typeface="Ballpoint"/>
                <a:sym typeface="Ballpoint"/>
              </a:rPr>
              <a:t>:</a:t>
            </a:r>
          </a:p>
        </p:txBody>
      </p:sp>
      <p:sp>
        <p:nvSpPr>
          <p:cNvPr id="31" name="TextBox 31"/>
          <p:cNvSpPr txBox="1"/>
          <p:nvPr/>
        </p:nvSpPr>
        <p:spPr>
          <a:xfrm>
            <a:off x="7892710" y="4036257"/>
            <a:ext cx="2012080" cy="849535"/>
          </a:xfrm>
          <a:prstGeom prst="rect">
            <a:avLst/>
          </a:prstGeom>
        </p:spPr>
        <p:txBody>
          <a:bodyPr lIns="0" tIns="0" rIns="0" bIns="0" rtlCol="0" anchor="t">
            <a:spAutoFit/>
          </a:bodyPr>
          <a:lstStyle/>
          <a:p>
            <a:pPr algn="l">
              <a:lnSpc>
                <a:spcPts val="6499"/>
              </a:lnSpc>
            </a:pPr>
            <a:r>
              <a:rPr lang="en-US" sz="4642">
                <a:solidFill>
                  <a:srgbClr val="FFFFFF"/>
                </a:solidFill>
                <a:latin typeface="Ballpoint"/>
                <a:ea typeface="Ballpoint"/>
                <a:cs typeface="Ballpoint"/>
                <a:sym typeface="Ballpoint"/>
              </a:rPr>
              <a:t>Portuguese</a:t>
            </a:r>
          </a:p>
        </p:txBody>
      </p:sp>
      <p:sp>
        <p:nvSpPr>
          <p:cNvPr id="32" name="TextBox 32"/>
          <p:cNvSpPr txBox="1"/>
          <p:nvPr/>
        </p:nvSpPr>
        <p:spPr>
          <a:xfrm>
            <a:off x="13888164" y="4129611"/>
            <a:ext cx="2224840" cy="768982"/>
          </a:xfrm>
          <a:prstGeom prst="rect">
            <a:avLst/>
          </a:prstGeom>
        </p:spPr>
        <p:txBody>
          <a:bodyPr lIns="0" tIns="0" rIns="0" bIns="0" rtlCol="0" anchor="t">
            <a:spAutoFit/>
          </a:bodyPr>
          <a:lstStyle/>
          <a:p>
            <a:pPr algn="l">
              <a:lnSpc>
                <a:spcPts val="5819"/>
              </a:lnSpc>
            </a:pPr>
            <a:r>
              <a:rPr lang="en-US" sz="4156">
                <a:solidFill>
                  <a:srgbClr val="FFFFFF"/>
                </a:solidFill>
                <a:latin typeface="Ballpoint"/>
                <a:ea typeface="Ballpoint"/>
                <a:cs typeface="Ballpoint"/>
                <a:sym typeface="Ballpoint"/>
              </a:rPr>
              <a:t>Haitian Creole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07012" y="-47538"/>
            <a:ext cx="3774617" cy="3822397"/>
          </a:xfrm>
          <a:custGeom>
            <a:avLst/>
            <a:gdLst/>
            <a:ahLst/>
            <a:cxnLst/>
            <a:rect l="l" t="t" r="r" b="b"/>
            <a:pathLst>
              <a:path w="3774617" h="3822397">
                <a:moveTo>
                  <a:pt x="0" y="0"/>
                </a:moveTo>
                <a:lnTo>
                  <a:pt x="3774618" y="0"/>
                </a:lnTo>
                <a:lnTo>
                  <a:pt x="3774618" y="3822398"/>
                </a:lnTo>
                <a:lnTo>
                  <a:pt x="0" y="3822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2154300">
            <a:off x="3597941" y="-740047"/>
            <a:ext cx="3913174" cy="2954447"/>
          </a:xfrm>
          <a:custGeom>
            <a:avLst/>
            <a:gdLst/>
            <a:ahLst/>
            <a:cxnLst/>
            <a:rect l="l" t="t" r="r" b="b"/>
            <a:pathLst>
              <a:path w="3913174" h="2954447">
                <a:moveTo>
                  <a:pt x="0" y="0"/>
                </a:moveTo>
                <a:lnTo>
                  <a:pt x="3913175" y="0"/>
                </a:lnTo>
                <a:lnTo>
                  <a:pt x="3913175" y="2954447"/>
                </a:lnTo>
                <a:lnTo>
                  <a:pt x="0" y="2954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2002085">
            <a:off x="579112" y="3931062"/>
            <a:ext cx="2974946" cy="2997427"/>
          </a:xfrm>
          <a:custGeom>
            <a:avLst/>
            <a:gdLst/>
            <a:ahLst/>
            <a:cxnLst/>
            <a:rect l="l" t="t" r="r" b="b"/>
            <a:pathLst>
              <a:path w="2974946" h="2997427">
                <a:moveTo>
                  <a:pt x="0" y="0"/>
                </a:moveTo>
                <a:lnTo>
                  <a:pt x="2974946" y="0"/>
                </a:lnTo>
                <a:lnTo>
                  <a:pt x="2974946" y="2997426"/>
                </a:lnTo>
                <a:lnTo>
                  <a:pt x="0" y="29974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4814850" y="9066721"/>
            <a:ext cx="4329150" cy="2440558"/>
          </a:xfrm>
          <a:custGeom>
            <a:avLst/>
            <a:gdLst/>
            <a:ahLst/>
            <a:cxnLst/>
            <a:rect l="l" t="t" r="r" b="b"/>
            <a:pathLst>
              <a:path w="4329150" h="2440558">
                <a:moveTo>
                  <a:pt x="0" y="0"/>
                </a:moveTo>
                <a:lnTo>
                  <a:pt x="4329150" y="0"/>
                </a:lnTo>
                <a:lnTo>
                  <a:pt x="4329150" y="2440558"/>
                </a:lnTo>
                <a:lnTo>
                  <a:pt x="0" y="24405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407012" y="8207963"/>
            <a:ext cx="4270288" cy="2530146"/>
          </a:xfrm>
          <a:custGeom>
            <a:avLst/>
            <a:gdLst/>
            <a:ahLst/>
            <a:cxnLst/>
            <a:rect l="l" t="t" r="r" b="b"/>
            <a:pathLst>
              <a:path w="4270288" h="2530146">
                <a:moveTo>
                  <a:pt x="0" y="0"/>
                </a:moveTo>
                <a:lnTo>
                  <a:pt x="4270289" y="0"/>
                </a:lnTo>
                <a:lnTo>
                  <a:pt x="4270289" y="2530146"/>
                </a:lnTo>
                <a:lnTo>
                  <a:pt x="0" y="25301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rot="-8716094">
            <a:off x="9568814" y="-774029"/>
            <a:ext cx="4145024" cy="2787529"/>
          </a:xfrm>
          <a:custGeom>
            <a:avLst/>
            <a:gdLst/>
            <a:ahLst/>
            <a:cxnLst/>
            <a:rect l="l" t="t" r="r" b="b"/>
            <a:pathLst>
              <a:path w="4145024" h="2787529">
                <a:moveTo>
                  <a:pt x="0" y="0"/>
                </a:moveTo>
                <a:lnTo>
                  <a:pt x="4145024" y="0"/>
                </a:lnTo>
                <a:lnTo>
                  <a:pt x="4145024" y="2787529"/>
                </a:lnTo>
                <a:lnTo>
                  <a:pt x="0" y="27875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rot="1698235">
            <a:off x="14784346" y="8107938"/>
            <a:ext cx="3146289" cy="2300724"/>
          </a:xfrm>
          <a:custGeom>
            <a:avLst/>
            <a:gdLst/>
            <a:ahLst/>
            <a:cxnLst/>
            <a:rect l="l" t="t" r="r" b="b"/>
            <a:pathLst>
              <a:path w="3146289" h="2300724">
                <a:moveTo>
                  <a:pt x="0" y="0"/>
                </a:moveTo>
                <a:lnTo>
                  <a:pt x="3146289" y="0"/>
                </a:lnTo>
                <a:lnTo>
                  <a:pt x="3146289" y="2300724"/>
                </a:lnTo>
                <a:lnTo>
                  <a:pt x="0" y="23007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rot="-908407">
            <a:off x="14562477" y="-526528"/>
            <a:ext cx="4258558" cy="3811409"/>
          </a:xfrm>
          <a:custGeom>
            <a:avLst/>
            <a:gdLst/>
            <a:ahLst/>
            <a:cxnLst/>
            <a:rect l="l" t="t" r="r" b="b"/>
            <a:pathLst>
              <a:path w="4258558" h="3811409">
                <a:moveTo>
                  <a:pt x="0" y="0"/>
                </a:moveTo>
                <a:lnTo>
                  <a:pt x="4258558" y="0"/>
                </a:lnTo>
                <a:lnTo>
                  <a:pt x="4258558" y="3811409"/>
                </a:lnTo>
                <a:lnTo>
                  <a:pt x="0" y="381140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rot="3625321">
            <a:off x="10283442" y="7638645"/>
            <a:ext cx="2715768" cy="4114800"/>
          </a:xfrm>
          <a:custGeom>
            <a:avLst/>
            <a:gdLst/>
            <a:ahLst/>
            <a:cxnLst/>
            <a:rect l="l" t="t" r="r" b="b"/>
            <a:pathLst>
              <a:path w="2715768" h="4114800">
                <a:moveTo>
                  <a:pt x="0" y="0"/>
                </a:moveTo>
                <a:lnTo>
                  <a:pt x="2715768" y="0"/>
                </a:lnTo>
                <a:lnTo>
                  <a:pt x="271576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2" name="Freeform 12"/>
          <p:cNvSpPr/>
          <p:nvPr/>
        </p:nvSpPr>
        <p:spPr>
          <a:xfrm>
            <a:off x="3546124" y="287346"/>
            <a:ext cx="6866602" cy="9712308"/>
          </a:xfrm>
          <a:custGeom>
            <a:avLst/>
            <a:gdLst/>
            <a:ahLst/>
            <a:cxnLst/>
            <a:rect l="l" t="t" r="r" b="b"/>
            <a:pathLst>
              <a:path w="6866602" h="9712308">
                <a:moveTo>
                  <a:pt x="0" y="0"/>
                </a:moveTo>
                <a:lnTo>
                  <a:pt x="6866602" y="0"/>
                </a:lnTo>
                <a:lnTo>
                  <a:pt x="6866602" y="9712308"/>
                </a:lnTo>
                <a:lnTo>
                  <a:pt x="0" y="9712308"/>
                </a:lnTo>
                <a:lnTo>
                  <a:pt x="0" y="0"/>
                </a:lnTo>
                <a:close/>
              </a:path>
            </a:pathLst>
          </a:custGeom>
          <a:blipFill>
            <a:blip r:embed="rId21"/>
            <a:stretch>
              <a:fillRect/>
            </a:stretch>
          </a:blipFill>
        </p:spPr>
        <p:txBody>
          <a:bodyPr/>
          <a:lstStyle/>
          <a:p>
            <a:endParaRPr lang="en-US"/>
          </a:p>
        </p:txBody>
      </p:sp>
      <p:sp>
        <p:nvSpPr>
          <p:cNvPr id="13" name="TextBox 13"/>
          <p:cNvSpPr txBox="1"/>
          <p:nvPr/>
        </p:nvSpPr>
        <p:spPr>
          <a:xfrm>
            <a:off x="10096500" y="2784029"/>
            <a:ext cx="7634901" cy="6572886"/>
          </a:xfrm>
          <a:prstGeom prst="rect">
            <a:avLst/>
          </a:prstGeom>
        </p:spPr>
        <p:txBody>
          <a:bodyPr lIns="0" tIns="0" rIns="0" bIns="0" rtlCol="0" anchor="t">
            <a:spAutoFit/>
          </a:bodyPr>
          <a:lstStyle/>
          <a:p>
            <a:pPr marL="885184" lvl="1" indent="-442592" algn="ctr">
              <a:lnSpc>
                <a:spcPts val="5739"/>
              </a:lnSpc>
              <a:buFont typeface="Arial"/>
              <a:buChar char="•"/>
            </a:pPr>
            <a:r>
              <a:rPr lang="en-US" sz="4099" spc="98">
                <a:solidFill>
                  <a:srgbClr val="FFFFFF"/>
                </a:solidFill>
                <a:latin typeface="Ballpoint"/>
                <a:ea typeface="Ballpoint"/>
                <a:cs typeface="Ballpoint"/>
                <a:sym typeface="Ballpoint"/>
              </a:rPr>
              <a:t>Scan to receive school text messages &amp; more! </a:t>
            </a:r>
          </a:p>
          <a:p>
            <a:pPr marL="885184" lvl="1" indent="-442592" algn="ctr">
              <a:lnSpc>
                <a:spcPts val="5739"/>
              </a:lnSpc>
              <a:buFont typeface="Arial"/>
              <a:buChar char="•"/>
            </a:pPr>
            <a:r>
              <a:rPr lang="en-US" sz="4099" spc="98">
                <a:solidFill>
                  <a:srgbClr val="FF000F"/>
                </a:solidFill>
                <a:latin typeface="Ballpoint"/>
                <a:ea typeface="Ballpoint"/>
                <a:cs typeface="Ballpoint"/>
                <a:sym typeface="Ballpoint"/>
              </a:rPr>
              <a:t>Escanear para recibir mensajes de la escuela y mas!</a:t>
            </a:r>
          </a:p>
          <a:p>
            <a:pPr marL="885184" lvl="1" indent="-442592" algn="ctr">
              <a:lnSpc>
                <a:spcPts val="5739"/>
              </a:lnSpc>
              <a:buFont typeface="Arial"/>
              <a:buChar char="•"/>
            </a:pPr>
            <a:r>
              <a:rPr lang="en-US" sz="4099" spc="98">
                <a:solidFill>
                  <a:srgbClr val="7AD031"/>
                </a:solidFill>
                <a:latin typeface="Ballpoint"/>
                <a:ea typeface="Ballpoint"/>
                <a:cs typeface="Ballpoint"/>
                <a:sym typeface="Ballpoint"/>
              </a:rPr>
              <a:t>Escaneie para receber mensagens da escola e mais!</a:t>
            </a:r>
          </a:p>
          <a:p>
            <a:pPr marL="885184" lvl="1" indent="-442592" algn="ctr">
              <a:lnSpc>
                <a:spcPts val="5739"/>
              </a:lnSpc>
              <a:buFont typeface="Arial"/>
              <a:buChar char="•"/>
            </a:pPr>
            <a:r>
              <a:rPr lang="en-US" sz="4099" spc="98">
                <a:solidFill>
                  <a:srgbClr val="CB6CE6"/>
                </a:solidFill>
                <a:latin typeface="Ballpoint"/>
                <a:ea typeface="Ballpoint"/>
                <a:cs typeface="Ballpoint"/>
                <a:sym typeface="Ballpoint"/>
              </a:rPr>
              <a:t>Eskane pou resevwa mesaj lekòlak plis ankò!</a:t>
            </a:r>
          </a:p>
          <a:p>
            <a:pPr marL="885184" lvl="1" indent="-442592" algn="ctr">
              <a:lnSpc>
                <a:spcPts val="5739"/>
              </a:lnSpc>
              <a:spcBef>
                <a:spcPct val="0"/>
              </a:spcBef>
              <a:buFont typeface="Arial"/>
              <a:buChar char="•"/>
            </a:pPr>
            <a:endParaRPr lang="en-US" sz="4099" spc="98">
              <a:solidFill>
                <a:srgbClr val="CB6CE6"/>
              </a:solidFill>
              <a:latin typeface="Ballpoint"/>
              <a:ea typeface="Ballpoint"/>
              <a:cs typeface="Ballpoint"/>
              <a:sym typeface="Ballpoin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sp>
        <p:nvSpPr>
          <p:cNvPr id="3" name="Freeform 3"/>
          <p:cNvSpPr/>
          <p:nvPr/>
        </p:nvSpPr>
        <p:spPr>
          <a:xfrm>
            <a:off x="160172" y="1119902"/>
            <a:ext cx="3895725" cy="5972175"/>
          </a:xfrm>
          <a:custGeom>
            <a:avLst/>
            <a:gdLst/>
            <a:ahLst/>
            <a:cxnLst/>
            <a:rect l="l" t="t" r="r" b="b"/>
            <a:pathLst>
              <a:path w="3895725" h="5972175">
                <a:moveTo>
                  <a:pt x="0" y="0"/>
                </a:moveTo>
                <a:lnTo>
                  <a:pt x="3895725" y="0"/>
                </a:lnTo>
                <a:lnTo>
                  <a:pt x="3895725" y="5972175"/>
                </a:lnTo>
                <a:lnTo>
                  <a:pt x="0" y="5972175"/>
                </a:lnTo>
                <a:lnTo>
                  <a:pt x="0" y="0"/>
                </a:lnTo>
                <a:close/>
              </a:path>
            </a:pathLst>
          </a:custGeom>
          <a:blipFill>
            <a:blip r:embed="rId3"/>
            <a:stretch>
              <a:fillRect l="-3800" r="-3778"/>
            </a:stretch>
          </a:blipFill>
        </p:spPr>
        <p:txBody>
          <a:bodyPr/>
          <a:lstStyle/>
          <a:p>
            <a:endParaRPr lang="en-US"/>
          </a:p>
        </p:txBody>
      </p:sp>
      <p:sp>
        <p:nvSpPr>
          <p:cNvPr id="4" name="Freeform 4"/>
          <p:cNvSpPr/>
          <p:nvPr/>
        </p:nvSpPr>
        <p:spPr>
          <a:xfrm>
            <a:off x="3495227" y="1742503"/>
            <a:ext cx="4262209" cy="6257925"/>
          </a:xfrm>
          <a:custGeom>
            <a:avLst/>
            <a:gdLst/>
            <a:ahLst/>
            <a:cxnLst/>
            <a:rect l="l" t="t" r="r" b="b"/>
            <a:pathLst>
              <a:path w="4262209" h="6257925">
                <a:moveTo>
                  <a:pt x="0" y="0"/>
                </a:moveTo>
                <a:lnTo>
                  <a:pt x="4262209" y="0"/>
                </a:lnTo>
                <a:lnTo>
                  <a:pt x="4262209" y="6257925"/>
                </a:lnTo>
                <a:lnTo>
                  <a:pt x="0" y="6257925"/>
                </a:lnTo>
                <a:lnTo>
                  <a:pt x="0" y="0"/>
                </a:lnTo>
                <a:close/>
              </a:path>
            </a:pathLst>
          </a:custGeom>
          <a:blipFill>
            <a:blip r:embed="rId4"/>
            <a:stretch>
              <a:fillRect l="-340" t="-3378" b="-9255"/>
            </a:stretch>
          </a:blipFill>
        </p:spPr>
        <p:txBody>
          <a:bodyPr/>
          <a:lstStyle/>
          <a:p>
            <a:endParaRPr lang="en-US"/>
          </a:p>
        </p:txBody>
      </p:sp>
      <p:sp>
        <p:nvSpPr>
          <p:cNvPr id="5" name="Freeform 5"/>
          <p:cNvSpPr/>
          <p:nvPr/>
        </p:nvSpPr>
        <p:spPr>
          <a:xfrm>
            <a:off x="7219017" y="3026369"/>
            <a:ext cx="3829050" cy="5229225"/>
          </a:xfrm>
          <a:custGeom>
            <a:avLst/>
            <a:gdLst/>
            <a:ahLst/>
            <a:cxnLst/>
            <a:rect l="l" t="t" r="r" b="b"/>
            <a:pathLst>
              <a:path w="3829050" h="5229225">
                <a:moveTo>
                  <a:pt x="0" y="0"/>
                </a:moveTo>
                <a:lnTo>
                  <a:pt x="3829050" y="0"/>
                </a:lnTo>
                <a:lnTo>
                  <a:pt x="3829050" y="5229225"/>
                </a:lnTo>
                <a:lnTo>
                  <a:pt x="0" y="5229225"/>
                </a:lnTo>
                <a:lnTo>
                  <a:pt x="0" y="0"/>
                </a:lnTo>
                <a:close/>
              </a:path>
            </a:pathLst>
          </a:custGeom>
          <a:blipFill>
            <a:blip r:embed="rId5"/>
            <a:stretch>
              <a:fillRect t="-1803" r="-9203" b="-34990"/>
            </a:stretch>
          </a:blipFill>
        </p:spPr>
        <p:txBody>
          <a:bodyPr/>
          <a:lstStyle/>
          <a:p>
            <a:endParaRPr lang="en-US"/>
          </a:p>
        </p:txBody>
      </p:sp>
      <p:sp>
        <p:nvSpPr>
          <p:cNvPr id="6" name="Freeform 6"/>
          <p:cNvSpPr/>
          <p:nvPr/>
        </p:nvSpPr>
        <p:spPr>
          <a:xfrm>
            <a:off x="2043398" y="1669999"/>
            <a:ext cx="1755019" cy="953148"/>
          </a:xfrm>
          <a:custGeom>
            <a:avLst/>
            <a:gdLst/>
            <a:ahLst/>
            <a:cxnLst/>
            <a:rect l="l" t="t" r="r" b="b"/>
            <a:pathLst>
              <a:path w="1755019" h="953148">
                <a:moveTo>
                  <a:pt x="0" y="0"/>
                </a:moveTo>
                <a:lnTo>
                  <a:pt x="1755020" y="0"/>
                </a:lnTo>
                <a:lnTo>
                  <a:pt x="1755020" y="953148"/>
                </a:lnTo>
                <a:lnTo>
                  <a:pt x="0" y="9531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143109" y="5986844"/>
            <a:ext cx="1622041" cy="940565"/>
          </a:xfrm>
          <a:custGeom>
            <a:avLst/>
            <a:gdLst/>
            <a:ahLst/>
            <a:cxnLst/>
            <a:rect l="l" t="t" r="r" b="b"/>
            <a:pathLst>
              <a:path w="1622041" h="940565">
                <a:moveTo>
                  <a:pt x="0" y="0"/>
                </a:moveTo>
                <a:lnTo>
                  <a:pt x="1622041" y="0"/>
                </a:lnTo>
                <a:lnTo>
                  <a:pt x="1622041" y="940565"/>
                </a:lnTo>
                <a:lnTo>
                  <a:pt x="0" y="9405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9086431" y="3596497"/>
            <a:ext cx="1490424" cy="937012"/>
          </a:xfrm>
          <a:custGeom>
            <a:avLst/>
            <a:gdLst/>
            <a:ahLst/>
            <a:cxnLst/>
            <a:rect l="l" t="t" r="r" b="b"/>
            <a:pathLst>
              <a:path w="1490424" h="937012">
                <a:moveTo>
                  <a:pt x="0" y="0"/>
                </a:moveTo>
                <a:lnTo>
                  <a:pt x="1490424" y="0"/>
                </a:lnTo>
                <a:lnTo>
                  <a:pt x="1490424" y="937012"/>
                </a:lnTo>
                <a:lnTo>
                  <a:pt x="0" y="937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1085366" y="1119902"/>
            <a:ext cx="7202634" cy="9200236"/>
          </a:xfrm>
          <a:custGeom>
            <a:avLst/>
            <a:gdLst/>
            <a:ahLst/>
            <a:cxnLst/>
            <a:rect l="l" t="t" r="r" b="b"/>
            <a:pathLst>
              <a:path w="7202634" h="9200236">
                <a:moveTo>
                  <a:pt x="0" y="0"/>
                </a:moveTo>
                <a:lnTo>
                  <a:pt x="7202634" y="0"/>
                </a:lnTo>
                <a:lnTo>
                  <a:pt x="7202634" y="9200235"/>
                </a:lnTo>
                <a:lnTo>
                  <a:pt x="0" y="920023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nvSpPr>
        <p:spPr>
          <a:xfrm>
            <a:off x="700859" y="401469"/>
            <a:ext cx="17204055" cy="610438"/>
          </a:xfrm>
          <a:prstGeom prst="rect">
            <a:avLst/>
          </a:prstGeom>
        </p:spPr>
        <p:txBody>
          <a:bodyPr lIns="0" tIns="0" rIns="0" bIns="0" rtlCol="0" anchor="t">
            <a:spAutoFit/>
          </a:bodyPr>
          <a:lstStyle/>
          <a:p>
            <a:pPr algn="l">
              <a:lnSpc>
                <a:spcPts val="4104"/>
              </a:lnSpc>
            </a:pPr>
            <a:r>
              <a:rPr lang="en-US" sz="4179">
                <a:solidFill>
                  <a:srgbClr val="9CD8FA"/>
                </a:solidFill>
                <a:latin typeface="Ballpoint"/>
                <a:ea typeface="Ballpoint"/>
                <a:cs typeface="Ballpoint"/>
                <a:sym typeface="Ballpoint"/>
              </a:rPr>
              <a:t>REMIND LANGUAGE PREFERENCE SETTINGS</a:t>
            </a:r>
            <a:r>
              <a:rPr lang="en-US" sz="4179">
                <a:solidFill>
                  <a:srgbClr val="FFFFFF"/>
                </a:solidFill>
                <a:latin typeface="Ballpoint"/>
                <a:ea typeface="Ballpoint"/>
                <a:cs typeface="Ballpoint"/>
                <a:sym typeface="Ballpoint"/>
              </a:rPr>
              <a:t> | </a:t>
            </a:r>
            <a:r>
              <a:rPr lang="en-US" sz="4179">
                <a:solidFill>
                  <a:srgbClr val="E1261C"/>
                </a:solidFill>
                <a:latin typeface="Ballpoint"/>
                <a:ea typeface="Ballpoint"/>
                <a:cs typeface="Ballpoint"/>
                <a:sym typeface="Ballpoint"/>
              </a:rPr>
              <a:t>REMIND PREFERENCIAS DE IDIOMAS</a:t>
            </a:r>
            <a:r>
              <a:rPr lang="en-US" sz="4179">
                <a:solidFill>
                  <a:srgbClr val="FFFFFF"/>
                </a:solidFill>
                <a:latin typeface="Ballpoint"/>
                <a:ea typeface="Ballpoint"/>
                <a:cs typeface="Ballpoint"/>
                <a:sym typeface="Ballpoint"/>
              </a:rPr>
              <a:t> | </a:t>
            </a:r>
            <a:r>
              <a:rPr lang="en-US" sz="4179">
                <a:solidFill>
                  <a:srgbClr val="7AD031"/>
                </a:solidFill>
                <a:latin typeface="Ballpoint"/>
                <a:ea typeface="Ballpoint"/>
                <a:cs typeface="Ballpoint"/>
                <a:sym typeface="Ballpoint"/>
              </a:rPr>
              <a:t>REMIND PREFERÊNCIAS DE IDIOMA</a:t>
            </a:r>
          </a:p>
        </p:txBody>
      </p:sp>
      <p:sp>
        <p:nvSpPr>
          <p:cNvPr id="11" name="TextBox 11"/>
          <p:cNvSpPr txBox="1"/>
          <p:nvPr/>
        </p:nvSpPr>
        <p:spPr>
          <a:xfrm>
            <a:off x="10933271" y="901837"/>
            <a:ext cx="40386" cy="242221"/>
          </a:xfrm>
          <a:prstGeom prst="rect">
            <a:avLst/>
          </a:prstGeom>
        </p:spPr>
        <p:txBody>
          <a:bodyPr lIns="0" tIns="0" rIns="0" bIns="0" rtlCol="0" anchor="t">
            <a:spAutoFit/>
          </a:bodyPr>
          <a:lstStyle/>
          <a:p>
            <a:pPr algn="l">
              <a:lnSpc>
                <a:spcPts val="1312"/>
              </a:lnSpc>
            </a:pPr>
            <a:r>
              <a:rPr lang="en-US" sz="2180">
                <a:solidFill>
                  <a:srgbClr val="E1261C"/>
                </a:solidFill>
                <a:latin typeface="Ballpoint"/>
                <a:ea typeface="Ballpoint"/>
                <a:cs typeface="Ballpoint"/>
                <a:sym typeface="Ballpoint"/>
              </a:rPr>
              <a:t>.</a:t>
            </a:r>
          </a:p>
        </p:txBody>
      </p:sp>
      <p:sp>
        <p:nvSpPr>
          <p:cNvPr id="12" name="TextBox 12"/>
          <p:cNvSpPr txBox="1"/>
          <p:nvPr/>
        </p:nvSpPr>
        <p:spPr>
          <a:xfrm>
            <a:off x="7220845" y="1067410"/>
            <a:ext cx="3903250" cy="686638"/>
          </a:xfrm>
          <a:prstGeom prst="rect">
            <a:avLst/>
          </a:prstGeom>
        </p:spPr>
        <p:txBody>
          <a:bodyPr lIns="0" tIns="0" rIns="0" bIns="0" rtlCol="0" anchor="t">
            <a:spAutoFit/>
          </a:bodyPr>
          <a:lstStyle/>
          <a:p>
            <a:pPr algn="l">
              <a:lnSpc>
                <a:spcPts val="4961"/>
              </a:lnSpc>
            </a:pPr>
            <a:r>
              <a:rPr lang="en-US" sz="4179">
                <a:solidFill>
                  <a:srgbClr val="FFFFFF"/>
                </a:solidFill>
                <a:latin typeface="Ballpoint"/>
                <a:ea typeface="Ballpoint"/>
                <a:cs typeface="Ballpoint"/>
                <a:sym typeface="Ballpoint"/>
              </a:rPr>
              <a:t>|</a:t>
            </a:r>
            <a:r>
              <a:rPr lang="en-US" sz="4179">
                <a:solidFill>
                  <a:srgbClr val="CB6CE6"/>
                </a:solidFill>
                <a:latin typeface="Ballpoint"/>
                <a:ea typeface="Ballpoint"/>
                <a:cs typeface="Ballpoint"/>
                <a:sym typeface="Ballpoint"/>
              </a:rPr>
              <a:t>REMIND PREFERANS LANG</a:t>
            </a:r>
          </a:p>
        </p:txBody>
      </p:sp>
      <p:sp>
        <p:nvSpPr>
          <p:cNvPr id="13" name="TextBox 13"/>
          <p:cNvSpPr txBox="1"/>
          <p:nvPr/>
        </p:nvSpPr>
        <p:spPr>
          <a:xfrm>
            <a:off x="11895763" y="1157545"/>
            <a:ext cx="61617" cy="394964"/>
          </a:xfrm>
          <a:prstGeom prst="rect">
            <a:avLst/>
          </a:prstGeom>
        </p:spPr>
        <p:txBody>
          <a:bodyPr lIns="0" tIns="0" rIns="0" bIns="0" rtlCol="0" anchor="t">
            <a:spAutoFit/>
          </a:bodyPr>
          <a:lstStyle/>
          <a:p>
            <a:pPr algn="l">
              <a:lnSpc>
                <a:spcPts val="2822"/>
              </a:lnSpc>
            </a:pPr>
            <a:r>
              <a:rPr lang="en-US" sz="2378">
                <a:solidFill>
                  <a:srgbClr val="E1261C"/>
                </a:solidFill>
                <a:latin typeface="Ballpoint"/>
                <a:ea typeface="Ballpoint"/>
                <a:cs typeface="Ballpoint"/>
                <a:sym typeface="Ballpoint"/>
              </a:rPr>
              <a:t> </a:t>
            </a:r>
          </a:p>
        </p:txBody>
      </p:sp>
      <p:sp>
        <p:nvSpPr>
          <p:cNvPr id="14" name="TextBox 14"/>
          <p:cNvSpPr txBox="1"/>
          <p:nvPr/>
        </p:nvSpPr>
        <p:spPr>
          <a:xfrm>
            <a:off x="11512058" y="3751812"/>
            <a:ext cx="2495407" cy="452999"/>
          </a:xfrm>
          <a:prstGeom prst="rect">
            <a:avLst/>
          </a:prstGeom>
        </p:spPr>
        <p:txBody>
          <a:bodyPr lIns="0" tIns="0" rIns="0" bIns="0" rtlCol="0" anchor="t">
            <a:spAutoFit/>
          </a:bodyPr>
          <a:lstStyle/>
          <a:p>
            <a:pPr algn="l">
              <a:lnSpc>
                <a:spcPts val="3375"/>
              </a:lnSpc>
            </a:pPr>
            <a:r>
              <a:rPr lang="en-US" sz="2449" spc="9">
                <a:solidFill>
                  <a:srgbClr val="00BF63"/>
                </a:solidFill>
                <a:latin typeface="Ballpoint"/>
                <a:ea typeface="Ballpoint"/>
                <a:cs typeface="Ballpoint"/>
                <a:sym typeface="Ballpoint"/>
              </a:rPr>
              <a:t>1.Abra o aplicativo REMIND.</a:t>
            </a:r>
          </a:p>
        </p:txBody>
      </p:sp>
      <p:sp>
        <p:nvSpPr>
          <p:cNvPr id="15" name="TextBox 15"/>
          <p:cNvSpPr txBox="1"/>
          <p:nvPr/>
        </p:nvSpPr>
        <p:spPr>
          <a:xfrm>
            <a:off x="11455356" y="4180437"/>
            <a:ext cx="5653297" cy="2167499"/>
          </a:xfrm>
          <a:prstGeom prst="rect">
            <a:avLst/>
          </a:prstGeom>
        </p:spPr>
        <p:txBody>
          <a:bodyPr lIns="0" tIns="0" rIns="0" bIns="0" rtlCol="0" anchor="t">
            <a:spAutoFit/>
          </a:bodyPr>
          <a:lstStyle/>
          <a:p>
            <a:pPr algn="l">
              <a:lnSpc>
                <a:spcPts val="3375"/>
              </a:lnSpc>
            </a:pPr>
            <a:r>
              <a:rPr lang="en-US" sz="2449" spc="4">
                <a:solidFill>
                  <a:srgbClr val="00BF63"/>
                </a:solidFill>
                <a:latin typeface="Ballpoint"/>
                <a:ea typeface="Ballpoint"/>
                <a:cs typeface="Ballpoint"/>
                <a:sym typeface="Ballpoint"/>
              </a:rPr>
              <a:t>2.Toque na engrenagem no canto superior direito. 3.Selecione Sua conta. 4. Toque em Alterar na seção Idioma preferido. 5.Pesquise seu idioma ou percorra a lista para encontrá-lo. 6.Toque no idioma que você escolheu.</a:t>
            </a:r>
          </a:p>
        </p:txBody>
      </p:sp>
      <p:sp>
        <p:nvSpPr>
          <p:cNvPr id="16" name="TextBox 16"/>
          <p:cNvSpPr txBox="1"/>
          <p:nvPr/>
        </p:nvSpPr>
        <p:spPr>
          <a:xfrm>
            <a:off x="11123466" y="6323562"/>
            <a:ext cx="6920017" cy="881624"/>
          </a:xfrm>
          <a:prstGeom prst="rect">
            <a:avLst/>
          </a:prstGeom>
        </p:spPr>
        <p:txBody>
          <a:bodyPr lIns="0" tIns="0" rIns="0" bIns="0" rtlCol="0" anchor="t">
            <a:spAutoFit/>
          </a:bodyPr>
          <a:lstStyle/>
          <a:p>
            <a:pPr algn="l">
              <a:lnSpc>
                <a:spcPts val="3375"/>
              </a:lnSpc>
            </a:pPr>
            <a:r>
              <a:rPr lang="en-US" sz="2449">
                <a:solidFill>
                  <a:srgbClr val="00BF63"/>
                </a:solidFill>
                <a:latin typeface="Ballpoint"/>
                <a:ea typeface="Ballpoint"/>
                <a:cs typeface="Ballpoint"/>
                <a:sym typeface="Ballpoint"/>
              </a:rPr>
              <a:t> Sua conta será atualizada automaticamente com seu idioma preferido --------------------------------------------------------------------------</a:t>
            </a:r>
          </a:p>
        </p:txBody>
      </p:sp>
      <p:sp>
        <p:nvSpPr>
          <p:cNvPr id="17" name="TextBox 17"/>
          <p:cNvSpPr txBox="1"/>
          <p:nvPr/>
        </p:nvSpPr>
        <p:spPr>
          <a:xfrm>
            <a:off x="11512058" y="7180812"/>
            <a:ext cx="2114379" cy="452999"/>
          </a:xfrm>
          <a:prstGeom prst="rect">
            <a:avLst/>
          </a:prstGeom>
        </p:spPr>
        <p:txBody>
          <a:bodyPr lIns="0" tIns="0" rIns="0" bIns="0" rtlCol="0" anchor="t">
            <a:spAutoFit/>
          </a:bodyPr>
          <a:lstStyle/>
          <a:p>
            <a:pPr algn="l">
              <a:lnSpc>
                <a:spcPts val="3375"/>
              </a:lnSpc>
            </a:pPr>
            <a:r>
              <a:rPr lang="en-US" sz="2449" spc="12">
                <a:solidFill>
                  <a:srgbClr val="CB6CE6"/>
                </a:solidFill>
                <a:latin typeface="Ballpoint"/>
                <a:ea typeface="Ballpoint"/>
                <a:cs typeface="Ballpoint"/>
                <a:sym typeface="Ballpoint"/>
              </a:rPr>
              <a:t>1.</a:t>
            </a:r>
            <a:r>
              <a:rPr lang="en-US" sz="2449" spc="12">
                <a:solidFill>
                  <a:srgbClr val="7AD031"/>
                </a:solidFill>
                <a:latin typeface="Ballpoint"/>
                <a:ea typeface="Ballpoint"/>
                <a:cs typeface="Ballpoint"/>
                <a:sym typeface="Ballpoint"/>
              </a:rPr>
              <a:t>.</a:t>
            </a:r>
            <a:r>
              <a:rPr lang="en-US" sz="2449" spc="12">
                <a:solidFill>
                  <a:srgbClr val="CB6CE6"/>
                </a:solidFill>
                <a:latin typeface="Ballpoint"/>
                <a:ea typeface="Ballpoint"/>
                <a:cs typeface="Ballpoint"/>
                <a:sym typeface="Ballpoint"/>
              </a:rPr>
              <a:t>Louvri app REMIND a.</a:t>
            </a:r>
          </a:p>
        </p:txBody>
      </p:sp>
      <p:sp>
        <p:nvSpPr>
          <p:cNvPr id="18" name="TextBox 18"/>
          <p:cNvSpPr txBox="1"/>
          <p:nvPr/>
        </p:nvSpPr>
        <p:spPr>
          <a:xfrm>
            <a:off x="11455356" y="7609437"/>
            <a:ext cx="5017170" cy="2167499"/>
          </a:xfrm>
          <a:prstGeom prst="rect">
            <a:avLst/>
          </a:prstGeom>
        </p:spPr>
        <p:txBody>
          <a:bodyPr lIns="0" tIns="0" rIns="0" bIns="0" rtlCol="0" anchor="t">
            <a:spAutoFit/>
          </a:bodyPr>
          <a:lstStyle/>
          <a:p>
            <a:pPr algn="l">
              <a:lnSpc>
                <a:spcPts val="3375"/>
              </a:lnSpc>
            </a:pPr>
            <a:r>
              <a:rPr lang="en-US" sz="2449" spc="7">
                <a:solidFill>
                  <a:srgbClr val="CB6CE6"/>
                </a:solidFill>
                <a:latin typeface="Ballpoint"/>
                <a:ea typeface="Ballpoint"/>
                <a:cs typeface="Ballpoint"/>
                <a:sym typeface="Ballpoint"/>
              </a:rPr>
              <a:t>2.Tape Kovèti pou la sou bò dwat anwo a. 3.Chwazi kont ou. 4. Tape Chanje anba seksyon Lang Prefere. 5.Chèche lang ou, oswa woule nan lis la pou jwenn li. 6.Tape lang ou te chwazi a.</a:t>
            </a:r>
          </a:p>
        </p:txBody>
      </p:sp>
      <p:sp>
        <p:nvSpPr>
          <p:cNvPr id="19" name="TextBox 19"/>
          <p:cNvSpPr txBox="1"/>
          <p:nvPr/>
        </p:nvSpPr>
        <p:spPr>
          <a:xfrm>
            <a:off x="11123466" y="9752562"/>
            <a:ext cx="5614435" cy="452999"/>
          </a:xfrm>
          <a:prstGeom prst="rect">
            <a:avLst/>
          </a:prstGeom>
        </p:spPr>
        <p:txBody>
          <a:bodyPr lIns="0" tIns="0" rIns="0" bIns="0" rtlCol="0" anchor="t">
            <a:spAutoFit/>
          </a:bodyPr>
          <a:lstStyle/>
          <a:p>
            <a:pPr algn="l">
              <a:lnSpc>
                <a:spcPts val="3375"/>
              </a:lnSpc>
            </a:pPr>
            <a:r>
              <a:rPr lang="en-US" sz="2449">
                <a:solidFill>
                  <a:srgbClr val="CB6CE6"/>
                </a:solidFill>
                <a:latin typeface="Ballpoint"/>
                <a:ea typeface="Ballpoint"/>
                <a:cs typeface="Ballpoint"/>
                <a:sym typeface="Ballpoint"/>
              </a:rPr>
              <a:t> Kont ou a pral otomatikman mete ajou ak lang ou pi pito.</a:t>
            </a:r>
          </a:p>
        </p:txBody>
      </p:sp>
      <p:sp>
        <p:nvSpPr>
          <p:cNvPr id="20" name="TextBox 20"/>
          <p:cNvSpPr txBox="1"/>
          <p:nvPr/>
        </p:nvSpPr>
        <p:spPr>
          <a:xfrm>
            <a:off x="11310395" y="1109920"/>
            <a:ext cx="2532631" cy="442589"/>
          </a:xfrm>
          <a:prstGeom prst="rect">
            <a:avLst/>
          </a:prstGeom>
        </p:spPr>
        <p:txBody>
          <a:bodyPr lIns="0" tIns="0" rIns="0" bIns="0" rtlCol="0" anchor="t">
            <a:spAutoFit/>
          </a:bodyPr>
          <a:lstStyle/>
          <a:p>
            <a:pPr algn="l">
              <a:lnSpc>
                <a:spcPts val="3301"/>
              </a:lnSpc>
            </a:pPr>
            <a:r>
              <a:rPr lang="en-US" sz="2378" spc="26">
                <a:solidFill>
                  <a:srgbClr val="E1261C"/>
                </a:solidFill>
                <a:latin typeface="Ballpoint"/>
                <a:ea typeface="Ballpoint"/>
                <a:cs typeface="Ballpoint"/>
                <a:sym typeface="Ballpoint"/>
              </a:rPr>
              <a:t>1.Abrala aplicación REMIND..</a:t>
            </a:r>
          </a:p>
        </p:txBody>
      </p:sp>
      <p:sp>
        <p:nvSpPr>
          <p:cNvPr id="21" name="TextBox 21"/>
          <p:cNvSpPr txBox="1"/>
          <p:nvPr/>
        </p:nvSpPr>
        <p:spPr>
          <a:xfrm>
            <a:off x="11255483" y="1529020"/>
            <a:ext cx="5735612" cy="2118989"/>
          </a:xfrm>
          <a:prstGeom prst="rect">
            <a:avLst/>
          </a:prstGeom>
        </p:spPr>
        <p:txBody>
          <a:bodyPr lIns="0" tIns="0" rIns="0" bIns="0" rtlCol="0" anchor="t">
            <a:spAutoFit/>
          </a:bodyPr>
          <a:lstStyle/>
          <a:p>
            <a:pPr algn="l">
              <a:lnSpc>
                <a:spcPts val="3301"/>
              </a:lnSpc>
            </a:pPr>
            <a:r>
              <a:rPr lang="en-US" sz="2378" spc="23">
                <a:solidFill>
                  <a:srgbClr val="E1261C"/>
                </a:solidFill>
                <a:latin typeface="Ballpoint"/>
                <a:ea typeface="Ballpoint"/>
                <a:cs typeface="Ballpoint"/>
                <a:sym typeface="Ballpoint"/>
              </a:rPr>
              <a:t>2.Tocael engranaje en la esquina superiorderecha. 3.Seleccione Sucuenta. 4. Toque Cambiar en la sección Idioma preferido. 5.Busque su idioma o desplácese por la lista para encontrarlo. 6.Toca el idioma que has elegido. </a:t>
            </a:r>
          </a:p>
        </p:txBody>
      </p:sp>
      <p:sp>
        <p:nvSpPr>
          <p:cNvPr id="22" name="TextBox 22"/>
          <p:cNvSpPr txBox="1"/>
          <p:nvPr/>
        </p:nvSpPr>
        <p:spPr>
          <a:xfrm>
            <a:off x="328774" y="7559650"/>
            <a:ext cx="8457905" cy="2355818"/>
          </a:xfrm>
          <a:prstGeom prst="rect">
            <a:avLst/>
          </a:prstGeom>
        </p:spPr>
        <p:txBody>
          <a:bodyPr lIns="0" tIns="0" rIns="0" bIns="0" rtlCol="0" anchor="t">
            <a:spAutoFit/>
          </a:bodyPr>
          <a:lstStyle/>
          <a:p>
            <a:pPr algn="l">
              <a:lnSpc>
                <a:spcPts val="2646"/>
              </a:lnSpc>
            </a:pPr>
            <a:r>
              <a:rPr lang="en-US" sz="1914" spc="9">
                <a:solidFill>
                  <a:srgbClr val="FFFFFF"/>
                </a:solidFill>
                <a:latin typeface="Canva Sans"/>
                <a:ea typeface="Canva Sans"/>
                <a:cs typeface="Canva Sans"/>
                <a:sym typeface="Canva Sans"/>
              </a:rPr>
              <a:t>1.Open the Remind app. 2.Tap the gear on the upper right. 3.Select Your account. 4. Tap Change under the Preferred language section. 5.Search for your language, or scroll through the list to find it. 6.Tap the language you've chosen. 7.Your account will automatically update with your preferred language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586295" y="2571256"/>
            <a:ext cx="9337228" cy="1859846"/>
            <a:chOff x="0" y="0"/>
            <a:chExt cx="2459188" cy="489836"/>
          </a:xfrm>
        </p:grpSpPr>
        <p:sp>
          <p:nvSpPr>
            <p:cNvPr id="4" name="Freeform 4"/>
            <p:cNvSpPr/>
            <p:nvPr/>
          </p:nvSpPr>
          <p:spPr>
            <a:xfrm>
              <a:off x="0" y="0"/>
              <a:ext cx="2459188" cy="489836"/>
            </a:xfrm>
            <a:custGeom>
              <a:avLst/>
              <a:gdLst/>
              <a:ahLst/>
              <a:cxnLst/>
              <a:rect l="l" t="t" r="r" b="b"/>
              <a:pathLst>
                <a:path w="2459188" h="489836">
                  <a:moveTo>
                    <a:pt x="31508" y="0"/>
                  </a:moveTo>
                  <a:lnTo>
                    <a:pt x="2427680" y="0"/>
                  </a:lnTo>
                  <a:cubicBezTo>
                    <a:pt x="2445081" y="0"/>
                    <a:pt x="2459188" y="14106"/>
                    <a:pt x="2459188" y="31508"/>
                  </a:cubicBezTo>
                  <a:lnTo>
                    <a:pt x="2459188" y="458329"/>
                  </a:lnTo>
                  <a:cubicBezTo>
                    <a:pt x="2459188" y="475730"/>
                    <a:pt x="2445081" y="489836"/>
                    <a:pt x="2427680" y="489836"/>
                  </a:cubicBezTo>
                  <a:lnTo>
                    <a:pt x="31508" y="489836"/>
                  </a:lnTo>
                  <a:cubicBezTo>
                    <a:pt x="14106" y="489836"/>
                    <a:pt x="0" y="475730"/>
                    <a:pt x="0" y="458329"/>
                  </a:cubicBezTo>
                  <a:lnTo>
                    <a:pt x="0" y="31508"/>
                  </a:lnTo>
                  <a:cubicBezTo>
                    <a:pt x="0" y="14106"/>
                    <a:pt x="14106" y="0"/>
                    <a:pt x="31508" y="0"/>
                  </a:cubicBezTo>
                  <a:close/>
                </a:path>
              </a:pathLst>
            </a:custGeom>
            <a:solidFill>
              <a:srgbClr val="000000">
                <a:alpha val="0"/>
              </a:srgbClr>
            </a:solidFill>
            <a:ln w="95250" cap="rnd">
              <a:solidFill>
                <a:srgbClr val="FF000F"/>
              </a:solidFill>
              <a:prstDash val="sysDot"/>
              <a:round/>
            </a:ln>
          </p:spPr>
          <p:txBody>
            <a:bodyPr/>
            <a:lstStyle/>
            <a:p>
              <a:endParaRPr lang="en-US"/>
            </a:p>
          </p:txBody>
        </p:sp>
        <p:sp>
          <p:nvSpPr>
            <p:cNvPr id="5" name="TextBox 5"/>
            <p:cNvSpPr txBox="1"/>
            <p:nvPr/>
          </p:nvSpPr>
          <p:spPr>
            <a:xfrm>
              <a:off x="0" y="-133350"/>
              <a:ext cx="2459188" cy="623186"/>
            </a:xfrm>
            <a:prstGeom prst="rect">
              <a:avLst/>
            </a:prstGeom>
          </p:spPr>
          <p:txBody>
            <a:bodyPr lIns="50800" tIns="50800" rIns="50800" bIns="50800" rtlCol="0" anchor="ctr"/>
            <a:lstStyle/>
            <a:p>
              <a:pPr algn="l">
                <a:lnSpc>
                  <a:spcPts val="4619"/>
                </a:lnSpc>
              </a:pPr>
              <a:endParaRPr/>
            </a:p>
          </p:txBody>
        </p:sp>
      </p:grpSp>
      <p:grpSp>
        <p:nvGrpSpPr>
          <p:cNvPr id="6" name="Group 6"/>
          <p:cNvGrpSpPr/>
          <p:nvPr/>
        </p:nvGrpSpPr>
        <p:grpSpPr>
          <a:xfrm>
            <a:off x="586295" y="4705923"/>
            <a:ext cx="9337228" cy="2060674"/>
            <a:chOff x="0" y="0"/>
            <a:chExt cx="2459188" cy="542729"/>
          </a:xfrm>
        </p:grpSpPr>
        <p:sp>
          <p:nvSpPr>
            <p:cNvPr id="7" name="Freeform 7"/>
            <p:cNvSpPr/>
            <p:nvPr/>
          </p:nvSpPr>
          <p:spPr>
            <a:xfrm>
              <a:off x="0" y="0"/>
              <a:ext cx="2459188" cy="542729"/>
            </a:xfrm>
            <a:custGeom>
              <a:avLst/>
              <a:gdLst/>
              <a:ahLst/>
              <a:cxnLst/>
              <a:rect l="l" t="t" r="r" b="b"/>
              <a:pathLst>
                <a:path w="2459188" h="542729">
                  <a:moveTo>
                    <a:pt x="31508" y="0"/>
                  </a:moveTo>
                  <a:lnTo>
                    <a:pt x="2427680" y="0"/>
                  </a:lnTo>
                  <a:cubicBezTo>
                    <a:pt x="2445081" y="0"/>
                    <a:pt x="2459188" y="14106"/>
                    <a:pt x="2459188" y="31508"/>
                  </a:cubicBezTo>
                  <a:lnTo>
                    <a:pt x="2459188" y="511221"/>
                  </a:lnTo>
                  <a:cubicBezTo>
                    <a:pt x="2459188" y="519578"/>
                    <a:pt x="2455868" y="527592"/>
                    <a:pt x="2449959" y="533501"/>
                  </a:cubicBezTo>
                  <a:cubicBezTo>
                    <a:pt x="2444051" y="539409"/>
                    <a:pt x="2436036" y="542729"/>
                    <a:pt x="2427680" y="542729"/>
                  </a:cubicBezTo>
                  <a:lnTo>
                    <a:pt x="31508" y="542729"/>
                  </a:lnTo>
                  <a:cubicBezTo>
                    <a:pt x="14106" y="542729"/>
                    <a:pt x="0" y="528622"/>
                    <a:pt x="0" y="511221"/>
                  </a:cubicBezTo>
                  <a:lnTo>
                    <a:pt x="0" y="31508"/>
                  </a:lnTo>
                  <a:cubicBezTo>
                    <a:pt x="0" y="14106"/>
                    <a:pt x="14106" y="0"/>
                    <a:pt x="31508" y="0"/>
                  </a:cubicBezTo>
                  <a:close/>
                </a:path>
              </a:pathLst>
            </a:custGeom>
            <a:solidFill>
              <a:srgbClr val="000000">
                <a:alpha val="0"/>
              </a:srgbClr>
            </a:solidFill>
            <a:ln w="95250" cap="rnd">
              <a:solidFill>
                <a:srgbClr val="7AD031"/>
              </a:solidFill>
              <a:prstDash val="sysDot"/>
              <a:round/>
            </a:ln>
          </p:spPr>
          <p:txBody>
            <a:bodyPr/>
            <a:lstStyle/>
            <a:p>
              <a:endParaRPr lang="en-US"/>
            </a:p>
          </p:txBody>
        </p:sp>
        <p:sp>
          <p:nvSpPr>
            <p:cNvPr id="8" name="TextBox 8"/>
            <p:cNvSpPr txBox="1"/>
            <p:nvPr/>
          </p:nvSpPr>
          <p:spPr>
            <a:xfrm>
              <a:off x="0" y="-133350"/>
              <a:ext cx="2459188" cy="676079"/>
            </a:xfrm>
            <a:prstGeom prst="rect">
              <a:avLst/>
            </a:prstGeom>
          </p:spPr>
          <p:txBody>
            <a:bodyPr lIns="50800" tIns="50800" rIns="50800" bIns="50800" rtlCol="0" anchor="ctr"/>
            <a:lstStyle/>
            <a:p>
              <a:pPr algn="l">
                <a:lnSpc>
                  <a:spcPts val="4619"/>
                </a:lnSpc>
              </a:pPr>
              <a:endParaRPr/>
            </a:p>
          </p:txBody>
        </p:sp>
      </p:grpSp>
      <p:grpSp>
        <p:nvGrpSpPr>
          <p:cNvPr id="9" name="Group 9"/>
          <p:cNvGrpSpPr/>
          <p:nvPr/>
        </p:nvGrpSpPr>
        <p:grpSpPr>
          <a:xfrm>
            <a:off x="11900148" y="4891794"/>
            <a:ext cx="5979039" cy="2415112"/>
            <a:chOff x="0" y="0"/>
            <a:chExt cx="1574726" cy="636079"/>
          </a:xfrm>
        </p:grpSpPr>
        <p:sp>
          <p:nvSpPr>
            <p:cNvPr id="10" name="Freeform 10"/>
            <p:cNvSpPr/>
            <p:nvPr/>
          </p:nvSpPr>
          <p:spPr>
            <a:xfrm>
              <a:off x="0" y="0"/>
              <a:ext cx="1574726" cy="636079"/>
            </a:xfrm>
            <a:custGeom>
              <a:avLst/>
              <a:gdLst/>
              <a:ahLst/>
              <a:cxnLst/>
              <a:rect l="l" t="t" r="r" b="b"/>
              <a:pathLst>
                <a:path w="1574726" h="636079">
                  <a:moveTo>
                    <a:pt x="49204" y="0"/>
                  </a:moveTo>
                  <a:lnTo>
                    <a:pt x="1525522" y="0"/>
                  </a:lnTo>
                  <a:cubicBezTo>
                    <a:pt x="1552697" y="0"/>
                    <a:pt x="1574726" y="22029"/>
                    <a:pt x="1574726" y="49204"/>
                  </a:cubicBezTo>
                  <a:lnTo>
                    <a:pt x="1574726" y="586875"/>
                  </a:lnTo>
                  <a:cubicBezTo>
                    <a:pt x="1574726" y="614050"/>
                    <a:pt x="1552697" y="636079"/>
                    <a:pt x="1525522" y="636079"/>
                  </a:cubicBezTo>
                  <a:lnTo>
                    <a:pt x="49204" y="636079"/>
                  </a:lnTo>
                  <a:cubicBezTo>
                    <a:pt x="22029" y="636079"/>
                    <a:pt x="0" y="614050"/>
                    <a:pt x="0" y="586875"/>
                  </a:cubicBezTo>
                  <a:lnTo>
                    <a:pt x="0" y="49204"/>
                  </a:lnTo>
                  <a:cubicBezTo>
                    <a:pt x="0" y="22029"/>
                    <a:pt x="22029" y="0"/>
                    <a:pt x="49204" y="0"/>
                  </a:cubicBezTo>
                  <a:close/>
                </a:path>
              </a:pathLst>
            </a:custGeom>
            <a:gradFill rotWithShape="1">
              <a:gsLst>
                <a:gs pos="0">
                  <a:srgbClr val="0097B2">
                    <a:alpha val="100000"/>
                  </a:srgbClr>
                </a:gs>
                <a:gs pos="100000">
                  <a:srgbClr val="7ED957">
                    <a:alpha val="100000"/>
                  </a:srgbClr>
                </a:gs>
              </a:gsLst>
              <a:lin ang="0"/>
            </a:gradFill>
            <a:ln w="95250" cap="rnd">
              <a:gradFill>
                <a:gsLst>
                  <a:gs pos="0">
                    <a:srgbClr val="89D957">
                      <a:alpha val="100000"/>
                    </a:srgbClr>
                  </a:gs>
                  <a:gs pos="100000">
                    <a:srgbClr val="C9E265">
                      <a:alpha val="100000"/>
                    </a:srgbClr>
                  </a:gs>
                </a:gsLst>
                <a:lin ang="0"/>
              </a:gradFill>
              <a:prstDash val="sysDot"/>
              <a:round/>
            </a:ln>
          </p:spPr>
          <p:txBody>
            <a:bodyPr/>
            <a:lstStyle/>
            <a:p>
              <a:endParaRPr lang="en-US"/>
            </a:p>
          </p:txBody>
        </p:sp>
        <p:sp>
          <p:nvSpPr>
            <p:cNvPr id="11" name="TextBox 11"/>
            <p:cNvSpPr txBox="1"/>
            <p:nvPr/>
          </p:nvSpPr>
          <p:spPr>
            <a:xfrm>
              <a:off x="0" y="-133350"/>
              <a:ext cx="1574726" cy="769429"/>
            </a:xfrm>
            <a:prstGeom prst="rect">
              <a:avLst/>
            </a:prstGeom>
          </p:spPr>
          <p:txBody>
            <a:bodyPr lIns="50800" tIns="50800" rIns="50800" bIns="50800" rtlCol="0" anchor="ctr"/>
            <a:lstStyle/>
            <a:p>
              <a:pPr algn="l">
                <a:lnSpc>
                  <a:spcPts val="4619"/>
                </a:lnSpc>
              </a:pPr>
              <a:endParaRPr/>
            </a:p>
          </p:txBody>
        </p:sp>
      </p:grpSp>
      <p:sp>
        <p:nvSpPr>
          <p:cNvPr id="12" name="Freeform 12"/>
          <p:cNvSpPr/>
          <p:nvPr/>
        </p:nvSpPr>
        <p:spPr>
          <a:xfrm>
            <a:off x="13348060" y="1699841"/>
            <a:ext cx="2956984" cy="306787"/>
          </a:xfrm>
          <a:custGeom>
            <a:avLst/>
            <a:gdLst/>
            <a:ahLst/>
            <a:cxnLst/>
            <a:rect l="l" t="t" r="r" b="b"/>
            <a:pathLst>
              <a:path w="2956984" h="306787">
                <a:moveTo>
                  <a:pt x="0" y="0"/>
                </a:moveTo>
                <a:lnTo>
                  <a:pt x="2956985" y="0"/>
                </a:lnTo>
                <a:lnTo>
                  <a:pt x="2956985" y="306787"/>
                </a:lnTo>
                <a:lnTo>
                  <a:pt x="0" y="3067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3106602" y="833426"/>
            <a:ext cx="2956984" cy="306787"/>
          </a:xfrm>
          <a:custGeom>
            <a:avLst/>
            <a:gdLst/>
            <a:ahLst/>
            <a:cxnLst/>
            <a:rect l="l" t="t" r="r" b="b"/>
            <a:pathLst>
              <a:path w="2956984" h="306787">
                <a:moveTo>
                  <a:pt x="0" y="0"/>
                </a:moveTo>
                <a:lnTo>
                  <a:pt x="2956985" y="0"/>
                </a:lnTo>
                <a:lnTo>
                  <a:pt x="2956985" y="306787"/>
                </a:lnTo>
                <a:lnTo>
                  <a:pt x="0" y="306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4" name="Group 14"/>
          <p:cNvGrpSpPr/>
          <p:nvPr/>
        </p:nvGrpSpPr>
        <p:grpSpPr>
          <a:xfrm>
            <a:off x="11900148" y="2039488"/>
            <a:ext cx="5979039" cy="2577868"/>
            <a:chOff x="0" y="0"/>
            <a:chExt cx="1574726" cy="678945"/>
          </a:xfrm>
        </p:grpSpPr>
        <p:sp>
          <p:nvSpPr>
            <p:cNvPr id="15" name="Freeform 15"/>
            <p:cNvSpPr/>
            <p:nvPr/>
          </p:nvSpPr>
          <p:spPr>
            <a:xfrm>
              <a:off x="0" y="0"/>
              <a:ext cx="1574726" cy="678945"/>
            </a:xfrm>
            <a:custGeom>
              <a:avLst/>
              <a:gdLst/>
              <a:ahLst/>
              <a:cxnLst/>
              <a:rect l="l" t="t" r="r" b="b"/>
              <a:pathLst>
                <a:path w="1574726" h="678945">
                  <a:moveTo>
                    <a:pt x="49204" y="0"/>
                  </a:moveTo>
                  <a:lnTo>
                    <a:pt x="1525522" y="0"/>
                  </a:lnTo>
                  <a:cubicBezTo>
                    <a:pt x="1552697" y="0"/>
                    <a:pt x="1574726" y="22029"/>
                    <a:pt x="1574726" y="49204"/>
                  </a:cubicBezTo>
                  <a:lnTo>
                    <a:pt x="1574726" y="629741"/>
                  </a:lnTo>
                  <a:cubicBezTo>
                    <a:pt x="1574726" y="656915"/>
                    <a:pt x="1552697" y="678945"/>
                    <a:pt x="1525522" y="678945"/>
                  </a:cubicBezTo>
                  <a:lnTo>
                    <a:pt x="49204" y="678945"/>
                  </a:lnTo>
                  <a:cubicBezTo>
                    <a:pt x="22029" y="678945"/>
                    <a:pt x="0" y="656915"/>
                    <a:pt x="0" y="629741"/>
                  </a:cubicBezTo>
                  <a:lnTo>
                    <a:pt x="0" y="49204"/>
                  </a:lnTo>
                  <a:cubicBezTo>
                    <a:pt x="0" y="22029"/>
                    <a:pt x="22029" y="0"/>
                    <a:pt x="49204" y="0"/>
                  </a:cubicBezTo>
                  <a:close/>
                </a:path>
              </a:pathLst>
            </a:custGeom>
            <a:gradFill rotWithShape="1">
              <a:gsLst>
                <a:gs pos="0">
                  <a:srgbClr val="FF3131">
                    <a:alpha val="100000"/>
                  </a:srgbClr>
                </a:gs>
                <a:gs pos="100000">
                  <a:srgbClr val="FF914D">
                    <a:alpha val="100000"/>
                  </a:srgbClr>
                </a:gs>
              </a:gsLst>
              <a:lin ang="0"/>
            </a:gradFill>
            <a:ln w="95250" cap="rnd">
              <a:gradFill>
                <a:gsLst>
                  <a:gs pos="0">
                    <a:srgbClr val="FF3131">
                      <a:alpha val="100000"/>
                    </a:srgbClr>
                  </a:gs>
                  <a:gs pos="100000">
                    <a:srgbClr val="FF914D">
                      <a:alpha val="100000"/>
                    </a:srgbClr>
                  </a:gs>
                </a:gsLst>
                <a:lin ang="0"/>
              </a:gradFill>
              <a:prstDash val="sysDot"/>
              <a:round/>
            </a:ln>
          </p:spPr>
          <p:txBody>
            <a:bodyPr/>
            <a:lstStyle/>
            <a:p>
              <a:endParaRPr lang="en-US"/>
            </a:p>
          </p:txBody>
        </p:sp>
        <p:sp>
          <p:nvSpPr>
            <p:cNvPr id="16" name="TextBox 16"/>
            <p:cNvSpPr txBox="1"/>
            <p:nvPr/>
          </p:nvSpPr>
          <p:spPr>
            <a:xfrm>
              <a:off x="0" y="-133350"/>
              <a:ext cx="1574726" cy="812295"/>
            </a:xfrm>
            <a:prstGeom prst="rect">
              <a:avLst/>
            </a:prstGeom>
          </p:spPr>
          <p:txBody>
            <a:bodyPr lIns="50800" tIns="50800" rIns="50800" bIns="50800" rtlCol="0" anchor="ctr"/>
            <a:lstStyle/>
            <a:p>
              <a:pPr algn="l">
                <a:lnSpc>
                  <a:spcPts val="4619"/>
                </a:lnSpc>
              </a:pPr>
              <a:endParaRPr/>
            </a:p>
          </p:txBody>
        </p:sp>
      </p:grpSp>
      <p:grpSp>
        <p:nvGrpSpPr>
          <p:cNvPr id="17" name="Group 17"/>
          <p:cNvGrpSpPr/>
          <p:nvPr/>
        </p:nvGrpSpPr>
        <p:grpSpPr>
          <a:xfrm>
            <a:off x="586295" y="7185576"/>
            <a:ext cx="9337228" cy="1909151"/>
            <a:chOff x="0" y="0"/>
            <a:chExt cx="2459188" cy="502822"/>
          </a:xfrm>
        </p:grpSpPr>
        <p:sp>
          <p:nvSpPr>
            <p:cNvPr id="18" name="Freeform 18"/>
            <p:cNvSpPr/>
            <p:nvPr/>
          </p:nvSpPr>
          <p:spPr>
            <a:xfrm>
              <a:off x="0" y="0"/>
              <a:ext cx="2459188" cy="502822"/>
            </a:xfrm>
            <a:custGeom>
              <a:avLst/>
              <a:gdLst/>
              <a:ahLst/>
              <a:cxnLst/>
              <a:rect l="l" t="t" r="r" b="b"/>
              <a:pathLst>
                <a:path w="2459188" h="502822">
                  <a:moveTo>
                    <a:pt x="31508" y="0"/>
                  </a:moveTo>
                  <a:lnTo>
                    <a:pt x="2427680" y="0"/>
                  </a:lnTo>
                  <a:cubicBezTo>
                    <a:pt x="2445081" y="0"/>
                    <a:pt x="2459188" y="14106"/>
                    <a:pt x="2459188" y="31508"/>
                  </a:cubicBezTo>
                  <a:lnTo>
                    <a:pt x="2459188" y="471314"/>
                  </a:lnTo>
                  <a:cubicBezTo>
                    <a:pt x="2459188" y="488715"/>
                    <a:pt x="2445081" y="502822"/>
                    <a:pt x="2427680" y="502822"/>
                  </a:cubicBezTo>
                  <a:lnTo>
                    <a:pt x="31508" y="502822"/>
                  </a:lnTo>
                  <a:cubicBezTo>
                    <a:pt x="14106" y="502822"/>
                    <a:pt x="0" y="488715"/>
                    <a:pt x="0" y="471314"/>
                  </a:cubicBezTo>
                  <a:lnTo>
                    <a:pt x="0" y="31508"/>
                  </a:lnTo>
                  <a:cubicBezTo>
                    <a:pt x="0" y="14106"/>
                    <a:pt x="14106" y="0"/>
                    <a:pt x="31508" y="0"/>
                  </a:cubicBezTo>
                  <a:close/>
                </a:path>
              </a:pathLst>
            </a:custGeom>
            <a:solidFill>
              <a:srgbClr val="000000">
                <a:alpha val="0"/>
              </a:srgbClr>
            </a:solidFill>
            <a:ln w="95250" cap="rnd">
              <a:solidFill>
                <a:srgbClr val="CB6CE6"/>
              </a:solidFill>
              <a:prstDash val="sysDot"/>
              <a:round/>
            </a:ln>
          </p:spPr>
          <p:txBody>
            <a:bodyPr/>
            <a:lstStyle/>
            <a:p>
              <a:endParaRPr lang="en-US"/>
            </a:p>
          </p:txBody>
        </p:sp>
        <p:sp>
          <p:nvSpPr>
            <p:cNvPr id="19" name="TextBox 19"/>
            <p:cNvSpPr txBox="1"/>
            <p:nvPr/>
          </p:nvSpPr>
          <p:spPr>
            <a:xfrm>
              <a:off x="0" y="-133350"/>
              <a:ext cx="2459188" cy="636172"/>
            </a:xfrm>
            <a:prstGeom prst="rect">
              <a:avLst/>
            </a:prstGeom>
          </p:spPr>
          <p:txBody>
            <a:bodyPr lIns="50800" tIns="50800" rIns="50800" bIns="50800" rtlCol="0" anchor="ctr"/>
            <a:lstStyle/>
            <a:p>
              <a:pPr algn="l">
                <a:lnSpc>
                  <a:spcPts val="4619"/>
                </a:lnSpc>
              </a:pPr>
              <a:endParaRPr/>
            </a:p>
          </p:txBody>
        </p:sp>
      </p:grpSp>
      <p:sp>
        <p:nvSpPr>
          <p:cNvPr id="20" name="Freeform 20"/>
          <p:cNvSpPr/>
          <p:nvPr/>
        </p:nvSpPr>
        <p:spPr>
          <a:xfrm>
            <a:off x="-1208969" y="-585981"/>
            <a:ext cx="4107296" cy="3229361"/>
          </a:xfrm>
          <a:custGeom>
            <a:avLst/>
            <a:gdLst/>
            <a:ahLst/>
            <a:cxnLst/>
            <a:rect l="l" t="t" r="r" b="b"/>
            <a:pathLst>
              <a:path w="4107296" h="3229361">
                <a:moveTo>
                  <a:pt x="0" y="0"/>
                </a:moveTo>
                <a:lnTo>
                  <a:pt x="4107296" y="0"/>
                </a:lnTo>
                <a:lnTo>
                  <a:pt x="4107296" y="3229362"/>
                </a:lnTo>
                <a:lnTo>
                  <a:pt x="0" y="32293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TextBox 21"/>
          <p:cNvSpPr txBox="1"/>
          <p:nvPr/>
        </p:nvSpPr>
        <p:spPr>
          <a:xfrm>
            <a:off x="795548" y="2705842"/>
            <a:ext cx="8918721" cy="1524000"/>
          </a:xfrm>
          <a:prstGeom prst="rect">
            <a:avLst/>
          </a:prstGeom>
        </p:spPr>
        <p:txBody>
          <a:bodyPr lIns="0" tIns="0" rIns="0" bIns="0" rtlCol="0" anchor="t">
            <a:spAutoFit/>
          </a:bodyPr>
          <a:lstStyle/>
          <a:p>
            <a:pPr marL="0" lvl="0" indent="0" algn="ctr">
              <a:lnSpc>
                <a:spcPts val="3852"/>
              </a:lnSpc>
            </a:pPr>
            <a:r>
              <a:rPr lang="en-US" sz="3210" spc="77">
                <a:solidFill>
                  <a:srgbClr val="FFFFFF"/>
                </a:solidFill>
                <a:latin typeface="Ballpoint"/>
                <a:ea typeface="Ballpoint"/>
                <a:cs typeface="Ballpoint"/>
                <a:sym typeface="Ballpoint"/>
              </a:rPr>
              <a:t>Colēgia es una plataforma segura utilizado en nuestra escuela, que contiene aplicaciones, contenidos y comunicaciones educativas para estudiantes y professores! </a:t>
            </a:r>
          </a:p>
        </p:txBody>
      </p:sp>
      <p:sp>
        <p:nvSpPr>
          <p:cNvPr id="22" name="TextBox 22"/>
          <p:cNvSpPr txBox="1"/>
          <p:nvPr/>
        </p:nvSpPr>
        <p:spPr>
          <a:xfrm>
            <a:off x="2486023" y="1147199"/>
            <a:ext cx="4284416" cy="1304494"/>
          </a:xfrm>
          <a:prstGeom prst="rect">
            <a:avLst/>
          </a:prstGeom>
        </p:spPr>
        <p:txBody>
          <a:bodyPr lIns="0" tIns="0" rIns="0" bIns="0" rtlCol="0" anchor="t">
            <a:spAutoFit/>
          </a:bodyPr>
          <a:lstStyle/>
          <a:p>
            <a:pPr algn="just">
              <a:lnSpc>
                <a:spcPts val="4972"/>
              </a:lnSpc>
            </a:pPr>
            <a:r>
              <a:rPr lang="en-US" sz="3551">
                <a:solidFill>
                  <a:srgbClr val="FF000F"/>
                </a:solidFill>
                <a:latin typeface="Ballpoint"/>
                <a:ea typeface="Ballpoint"/>
                <a:cs typeface="Ballpoint"/>
                <a:sym typeface="Ballpoint"/>
              </a:rPr>
              <a:t> </a:t>
            </a:r>
          </a:p>
          <a:p>
            <a:pPr algn="just">
              <a:lnSpc>
                <a:spcPts val="4972"/>
              </a:lnSpc>
            </a:pPr>
            <a:r>
              <a:rPr lang="en-US" sz="3551">
                <a:solidFill>
                  <a:srgbClr val="FF000F"/>
                </a:solidFill>
                <a:latin typeface="Ballpoint"/>
                <a:ea typeface="Ballpoint"/>
                <a:cs typeface="Ballpoint"/>
                <a:sym typeface="Ballpoint"/>
              </a:rPr>
              <a:t>(ESP) </a:t>
            </a:r>
            <a:r>
              <a:rPr lang="en-US" sz="3551">
                <a:solidFill>
                  <a:srgbClr val="7AD031"/>
                </a:solidFill>
                <a:latin typeface="Ballpoint"/>
                <a:ea typeface="Ballpoint"/>
                <a:cs typeface="Ballpoint"/>
                <a:sym typeface="Ballpoint"/>
              </a:rPr>
              <a:t>  (PORT)   </a:t>
            </a:r>
            <a:r>
              <a:rPr lang="en-US" sz="3551">
                <a:solidFill>
                  <a:srgbClr val="CB6CE6"/>
                </a:solidFill>
                <a:latin typeface="Ballpoint"/>
                <a:ea typeface="Ballpoint"/>
                <a:cs typeface="Ballpoint"/>
                <a:sym typeface="Ballpoint"/>
              </a:rPr>
              <a:t>(H. CREO)</a:t>
            </a:r>
          </a:p>
        </p:txBody>
      </p:sp>
      <p:sp>
        <p:nvSpPr>
          <p:cNvPr id="23" name="Freeform 23"/>
          <p:cNvSpPr/>
          <p:nvPr/>
        </p:nvSpPr>
        <p:spPr>
          <a:xfrm flipH="1">
            <a:off x="9714269" y="8651205"/>
            <a:ext cx="2080503" cy="1635795"/>
          </a:xfrm>
          <a:custGeom>
            <a:avLst/>
            <a:gdLst/>
            <a:ahLst/>
            <a:cxnLst/>
            <a:rect l="l" t="t" r="r" b="b"/>
            <a:pathLst>
              <a:path w="2080503" h="1635795">
                <a:moveTo>
                  <a:pt x="2080503" y="0"/>
                </a:moveTo>
                <a:lnTo>
                  <a:pt x="0" y="0"/>
                </a:lnTo>
                <a:lnTo>
                  <a:pt x="0" y="1635795"/>
                </a:lnTo>
                <a:lnTo>
                  <a:pt x="2080503" y="1635795"/>
                </a:lnTo>
                <a:lnTo>
                  <a:pt x="208050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TextBox 24"/>
          <p:cNvSpPr txBox="1"/>
          <p:nvPr/>
        </p:nvSpPr>
        <p:spPr>
          <a:xfrm>
            <a:off x="795548" y="4847438"/>
            <a:ext cx="9127975" cy="1812976"/>
          </a:xfrm>
          <a:prstGeom prst="rect">
            <a:avLst/>
          </a:prstGeom>
        </p:spPr>
        <p:txBody>
          <a:bodyPr lIns="0" tIns="0" rIns="0" bIns="0" rtlCol="0" anchor="t">
            <a:spAutoFit/>
          </a:bodyPr>
          <a:lstStyle/>
          <a:p>
            <a:pPr algn="ctr">
              <a:lnSpc>
                <a:spcPts val="4665"/>
              </a:lnSpc>
              <a:spcBef>
                <a:spcPct val="0"/>
              </a:spcBef>
            </a:pPr>
            <a:r>
              <a:rPr lang="en-US" sz="3361">
                <a:solidFill>
                  <a:srgbClr val="FFFFFF"/>
                </a:solidFill>
                <a:latin typeface="Ballpoint"/>
                <a:ea typeface="Ballpoint"/>
                <a:cs typeface="Ballpoint"/>
                <a:sym typeface="Ballpoint"/>
              </a:rPr>
              <a:t>Colēgia é uma plataforma segura usada em nossa escola, que contém aplicativos, conteúdos e comunicações educativas para estudantes e professores!</a:t>
            </a:r>
          </a:p>
        </p:txBody>
      </p:sp>
      <p:sp>
        <p:nvSpPr>
          <p:cNvPr id="25" name="Freeform 25"/>
          <p:cNvSpPr/>
          <p:nvPr/>
        </p:nvSpPr>
        <p:spPr>
          <a:xfrm>
            <a:off x="6770440" y="237753"/>
            <a:ext cx="4747121" cy="2085592"/>
          </a:xfrm>
          <a:custGeom>
            <a:avLst/>
            <a:gdLst/>
            <a:ahLst/>
            <a:cxnLst/>
            <a:rect l="l" t="t" r="r" b="b"/>
            <a:pathLst>
              <a:path w="4747121" h="2085592">
                <a:moveTo>
                  <a:pt x="0" y="0"/>
                </a:moveTo>
                <a:lnTo>
                  <a:pt x="4747120" y="0"/>
                </a:lnTo>
                <a:lnTo>
                  <a:pt x="4747120" y="2085592"/>
                </a:lnTo>
                <a:lnTo>
                  <a:pt x="0" y="2085592"/>
                </a:lnTo>
                <a:lnTo>
                  <a:pt x="0" y="0"/>
                </a:lnTo>
                <a:close/>
              </a:path>
            </a:pathLst>
          </a:custGeom>
          <a:blipFill>
            <a:blip r:embed="rId9"/>
            <a:stretch>
              <a:fillRect t="-68411" b="-59203"/>
            </a:stretch>
          </a:blipFill>
        </p:spPr>
        <p:txBody>
          <a:bodyPr/>
          <a:lstStyle/>
          <a:p>
            <a:endParaRPr lang="en-US"/>
          </a:p>
        </p:txBody>
      </p:sp>
      <p:sp>
        <p:nvSpPr>
          <p:cNvPr id="26" name="TextBox 26"/>
          <p:cNvSpPr txBox="1"/>
          <p:nvPr/>
        </p:nvSpPr>
        <p:spPr>
          <a:xfrm>
            <a:off x="763651" y="7425262"/>
            <a:ext cx="8950618" cy="1320677"/>
          </a:xfrm>
          <a:prstGeom prst="rect">
            <a:avLst/>
          </a:prstGeom>
        </p:spPr>
        <p:txBody>
          <a:bodyPr lIns="0" tIns="0" rIns="0" bIns="0" rtlCol="0" anchor="t">
            <a:spAutoFit/>
          </a:bodyPr>
          <a:lstStyle/>
          <a:p>
            <a:pPr algn="ctr">
              <a:lnSpc>
                <a:spcPts val="5038"/>
              </a:lnSpc>
              <a:spcBef>
                <a:spcPct val="0"/>
              </a:spcBef>
            </a:pPr>
            <a:r>
              <a:rPr lang="en-US" sz="3629">
                <a:solidFill>
                  <a:srgbClr val="FFFFFF"/>
                </a:solidFill>
                <a:latin typeface="Ballpoint"/>
                <a:ea typeface="Ballpoint"/>
                <a:cs typeface="Ballpoint"/>
                <a:sym typeface="Ballpoint"/>
              </a:rPr>
              <a:t>Colēgia se yon platfòm ki gen sekirite nan lekòl nou an, ki gen aplikasyon, kontni ak kominikasyon edikatif pou elèv ak pwofesè!</a:t>
            </a:r>
          </a:p>
        </p:txBody>
      </p:sp>
      <p:grpSp>
        <p:nvGrpSpPr>
          <p:cNvPr id="27" name="Group 27"/>
          <p:cNvGrpSpPr/>
          <p:nvPr/>
        </p:nvGrpSpPr>
        <p:grpSpPr>
          <a:xfrm>
            <a:off x="11900148" y="7767598"/>
            <a:ext cx="5979039" cy="2237036"/>
            <a:chOff x="0" y="0"/>
            <a:chExt cx="1574726" cy="589178"/>
          </a:xfrm>
        </p:grpSpPr>
        <p:sp>
          <p:nvSpPr>
            <p:cNvPr id="28" name="Freeform 28"/>
            <p:cNvSpPr/>
            <p:nvPr/>
          </p:nvSpPr>
          <p:spPr>
            <a:xfrm>
              <a:off x="0" y="0"/>
              <a:ext cx="1574726" cy="589178"/>
            </a:xfrm>
            <a:custGeom>
              <a:avLst/>
              <a:gdLst/>
              <a:ahLst/>
              <a:cxnLst/>
              <a:rect l="l" t="t" r="r" b="b"/>
              <a:pathLst>
                <a:path w="1574726" h="589178">
                  <a:moveTo>
                    <a:pt x="49204" y="0"/>
                  </a:moveTo>
                  <a:lnTo>
                    <a:pt x="1525522" y="0"/>
                  </a:lnTo>
                  <a:cubicBezTo>
                    <a:pt x="1552697" y="0"/>
                    <a:pt x="1574726" y="22029"/>
                    <a:pt x="1574726" y="49204"/>
                  </a:cubicBezTo>
                  <a:lnTo>
                    <a:pt x="1574726" y="539974"/>
                  </a:lnTo>
                  <a:cubicBezTo>
                    <a:pt x="1574726" y="567149"/>
                    <a:pt x="1552697" y="589178"/>
                    <a:pt x="1525522" y="589178"/>
                  </a:cubicBezTo>
                  <a:lnTo>
                    <a:pt x="49204" y="589178"/>
                  </a:lnTo>
                  <a:cubicBezTo>
                    <a:pt x="36154" y="589178"/>
                    <a:pt x="23639" y="583994"/>
                    <a:pt x="14412" y="574767"/>
                  </a:cubicBezTo>
                  <a:cubicBezTo>
                    <a:pt x="5184" y="565539"/>
                    <a:pt x="0" y="553024"/>
                    <a:pt x="0" y="539974"/>
                  </a:cubicBezTo>
                  <a:lnTo>
                    <a:pt x="0" y="49204"/>
                  </a:lnTo>
                  <a:cubicBezTo>
                    <a:pt x="0" y="22029"/>
                    <a:pt x="22029" y="0"/>
                    <a:pt x="49204" y="0"/>
                  </a:cubicBezTo>
                  <a:close/>
                </a:path>
              </a:pathLst>
            </a:custGeom>
            <a:gradFill rotWithShape="1">
              <a:gsLst>
                <a:gs pos="0">
                  <a:srgbClr val="5170FF">
                    <a:alpha val="100000"/>
                  </a:srgbClr>
                </a:gs>
                <a:gs pos="100000">
                  <a:srgbClr val="FF66C4">
                    <a:alpha val="100000"/>
                  </a:srgbClr>
                </a:gs>
              </a:gsLst>
              <a:lin ang="0"/>
            </a:gradFill>
            <a:ln w="95250" cap="rnd">
              <a:gradFill>
                <a:gsLst>
                  <a:gs pos="0">
                    <a:srgbClr val="8C52FF">
                      <a:alpha val="100000"/>
                    </a:srgbClr>
                  </a:gs>
                  <a:gs pos="100000">
                    <a:srgbClr val="FF914D">
                      <a:alpha val="100000"/>
                    </a:srgbClr>
                  </a:gs>
                </a:gsLst>
                <a:lin ang="0"/>
              </a:gradFill>
              <a:prstDash val="sysDot"/>
              <a:round/>
            </a:ln>
          </p:spPr>
          <p:txBody>
            <a:bodyPr/>
            <a:lstStyle/>
            <a:p>
              <a:endParaRPr lang="en-US"/>
            </a:p>
          </p:txBody>
        </p:sp>
        <p:sp>
          <p:nvSpPr>
            <p:cNvPr id="29" name="TextBox 29"/>
            <p:cNvSpPr txBox="1"/>
            <p:nvPr/>
          </p:nvSpPr>
          <p:spPr>
            <a:xfrm>
              <a:off x="0" y="-133350"/>
              <a:ext cx="1574726" cy="722528"/>
            </a:xfrm>
            <a:prstGeom prst="rect">
              <a:avLst/>
            </a:prstGeom>
          </p:spPr>
          <p:txBody>
            <a:bodyPr lIns="50800" tIns="50800" rIns="50800" bIns="50800" rtlCol="0" anchor="ctr"/>
            <a:lstStyle/>
            <a:p>
              <a:pPr algn="l">
                <a:lnSpc>
                  <a:spcPts val="4619"/>
                </a:lnSpc>
              </a:pPr>
              <a:endParaRPr/>
            </a:p>
          </p:txBody>
        </p:sp>
      </p:grpSp>
      <p:sp>
        <p:nvSpPr>
          <p:cNvPr id="30" name="TextBox 30"/>
          <p:cNvSpPr txBox="1"/>
          <p:nvPr/>
        </p:nvSpPr>
        <p:spPr>
          <a:xfrm>
            <a:off x="12171207" y="2144832"/>
            <a:ext cx="5625749" cy="2271931"/>
          </a:xfrm>
          <a:prstGeom prst="rect">
            <a:avLst/>
          </a:prstGeom>
        </p:spPr>
        <p:txBody>
          <a:bodyPr lIns="0" tIns="0" rIns="0" bIns="0" rtlCol="0" anchor="t">
            <a:spAutoFit/>
          </a:bodyPr>
          <a:lstStyle/>
          <a:p>
            <a:pPr algn="ctr">
              <a:lnSpc>
                <a:spcPts val="3586"/>
              </a:lnSpc>
              <a:spcBef>
                <a:spcPct val="0"/>
              </a:spcBef>
            </a:pPr>
            <a:r>
              <a:rPr lang="en-US" sz="2583">
                <a:solidFill>
                  <a:srgbClr val="000000"/>
                </a:solidFill>
                <a:latin typeface="Ballpoint"/>
                <a:ea typeface="Ballpoint"/>
                <a:cs typeface="Ballpoint"/>
                <a:sym typeface="Ballpoint"/>
              </a:rPr>
              <a:t>Cada estudiante es asignado una cuenta de Colegia. </a:t>
            </a:r>
          </a:p>
          <a:p>
            <a:pPr algn="ctr">
              <a:lnSpc>
                <a:spcPts val="3586"/>
              </a:lnSpc>
              <a:spcBef>
                <a:spcPct val="0"/>
              </a:spcBef>
            </a:pPr>
            <a:r>
              <a:rPr lang="en-US" sz="2583">
                <a:solidFill>
                  <a:srgbClr val="000000"/>
                </a:solidFill>
                <a:latin typeface="Ballpoint"/>
                <a:ea typeface="Ballpoint"/>
                <a:cs typeface="Ballpoint"/>
                <a:sym typeface="Ballpoint"/>
              </a:rPr>
              <a:t>La cuenta para ingresar es:</a:t>
            </a:r>
          </a:p>
          <a:p>
            <a:pPr algn="ctr">
              <a:lnSpc>
                <a:spcPts val="3586"/>
              </a:lnSpc>
              <a:spcBef>
                <a:spcPct val="0"/>
              </a:spcBef>
            </a:pPr>
            <a:r>
              <a:rPr lang="en-US" sz="2583">
                <a:solidFill>
                  <a:srgbClr val="000000"/>
                </a:solidFill>
                <a:latin typeface="Ballpoint"/>
                <a:ea typeface="Ballpoint"/>
                <a:cs typeface="Ballpoint"/>
                <a:sym typeface="Ballpoint"/>
              </a:rPr>
              <a:t> </a:t>
            </a:r>
            <a:r>
              <a:rPr lang="en-US" sz="2583" u="sng">
                <a:solidFill>
                  <a:srgbClr val="000000"/>
                </a:solidFill>
                <a:latin typeface="Ballpoint"/>
                <a:ea typeface="Ballpoint"/>
                <a:cs typeface="Ballpoint"/>
                <a:sym typeface="Ballpoint"/>
              </a:rPr>
              <a:t>apellido.primer nombre@somersetacademybethany.org</a:t>
            </a:r>
          </a:p>
          <a:p>
            <a:pPr algn="ctr">
              <a:lnSpc>
                <a:spcPts val="3586"/>
              </a:lnSpc>
              <a:spcBef>
                <a:spcPct val="0"/>
              </a:spcBef>
            </a:pPr>
            <a:r>
              <a:rPr lang="en-US" sz="2583">
                <a:solidFill>
                  <a:srgbClr val="000000"/>
                </a:solidFill>
                <a:latin typeface="Ballpoint"/>
                <a:ea typeface="Ballpoint"/>
                <a:cs typeface="Ballpoint"/>
                <a:sym typeface="Ballpoint"/>
              </a:rPr>
              <a:t>Contrasena: fecha de cumpleanos</a:t>
            </a:r>
          </a:p>
          <a:p>
            <a:pPr algn="ctr">
              <a:lnSpc>
                <a:spcPts val="3586"/>
              </a:lnSpc>
              <a:spcBef>
                <a:spcPct val="0"/>
              </a:spcBef>
            </a:pPr>
            <a:r>
              <a:rPr lang="en-US" sz="2583">
                <a:solidFill>
                  <a:srgbClr val="000000"/>
                </a:solidFill>
                <a:latin typeface="Ballpoint"/>
                <a:ea typeface="Ballpoint"/>
                <a:cs typeface="Ballpoint"/>
                <a:sym typeface="Ballpoint"/>
              </a:rPr>
              <a:t>Ingrese por medio de la pagina web: colegia.org/login</a:t>
            </a:r>
          </a:p>
        </p:txBody>
      </p:sp>
      <p:sp>
        <p:nvSpPr>
          <p:cNvPr id="31" name="TextBox 31"/>
          <p:cNvSpPr txBox="1"/>
          <p:nvPr/>
        </p:nvSpPr>
        <p:spPr>
          <a:xfrm>
            <a:off x="12112682" y="4465007"/>
            <a:ext cx="5553973" cy="2720569"/>
          </a:xfrm>
          <a:prstGeom prst="rect">
            <a:avLst/>
          </a:prstGeom>
        </p:spPr>
        <p:txBody>
          <a:bodyPr lIns="0" tIns="0" rIns="0" bIns="0" rtlCol="0" anchor="t">
            <a:spAutoFit/>
          </a:bodyPr>
          <a:lstStyle/>
          <a:p>
            <a:pPr algn="ctr">
              <a:lnSpc>
                <a:spcPts val="3530"/>
              </a:lnSpc>
              <a:spcBef>
                <a:spcPct val="0"/>
              </a:spcBef>
            </a:pPr>
            <a:endParaRPr/>
          </a:p>
          <a:p>
            <a:pPr algn="ctr">
              <a:lnSpc>
                <a:spcPts val="3530"/>
              </a:lnSpc>
              <a:spcBef>
                <a:spcPct val="0"/>
              </a:spcBef>
            </a:pPr>
            <a:r>
              <a:rPr lang="en-US" sz="2543">
                <a:solidFill>
                  <a:srgbClr val="000000"/>
                </a:solidFill>
                <a:latin typeface="Ballpoint"/>
                <a:ea typeface="Ballpoint"/>
                <a:cs typeface="Ballpoint"/>
                <a:sym typeface="Ballpoint"/>
              </a:rPr>
              <a:t>Cada estudante recebe uma conta da Faculdade. </a:t>
            </a:r>
          </a:p>
          <a:p>
            <a:pPr algn="ctr">
              <a:lnSpc>
                <a:spcPts val="3530"/>
              </a:lnSpc>
              <a:spcBef>
                <a:spcPct val="0"/>
              </a:spcBef>
            </a:pPr>
            <a:r>
              <a:rPr lang="en-US" sz="2543">
                <a:solidFill>
                  <a:srgbClr val="000000"/>
                </a:solidFill>
                <a:latin typeface="Ballpoint"/>
                <a:ea typeface="Ballpoint"/>
                <a:cs typeface="Ballpoint"/>
                <a:sym typeface="Ballpoint"/>
              </a:rPr>
              <a:t>A conta para inserir é:</a:t>
            </a:r>
          </a:p>
          <a:p>
            <a:pPr algn="ctr">
              <a:lnSpc>
                <a:spcPts val="3530"/>
              </a:lnSpc>
              <a:spcBef>
                <a:spcPct val="0"/>
              </a:spcBef>
            </a:pPr>
            <a:r>
              <a:rPr lang="en-US" sz="2543">
                <a:solidFill>
                  <a:srgbClr val="000000"/>
                </a:solidFill>
                <a:latin typeface="Ballpoint"/>
                <a:ea typeface="Ballpoint"/>
                <a:cs typeface="Ballpoint"/>
                <a:sym typeface="Ballpoint"/>
              </a:rPr>
              <a:t> </a:t>
            </a:r>
            <a:r>
              <a:rPr lang="en-US" sz="2543" u="sng">
                <a:solidFill>
                  <a:srgbClr val="000000"/>
                </a:solidFill>
                <a:latin typeface="Ballpoint"/>
                <a:ea typeface="Ballpoint"/>
                <a:cs typeface="Ballpoint"/>
                <a:sym typeface="Ballpoint"/>
              </a:rPr>
              <a:t>apellido.primer nome@someretacademybethany.org</a:t>
            </a:r>
          </a:p>
          <a:p>
            <a:pPr algn="ctr">
              <a:lnSpc>
                <a:spcPts val="3530"/>
              </a:lnSpc>
              <a:spcBef>
                <a:spcPct val="0"/>
              </a:spcBef>
            </a:pPr>
            <a:r>
              <a:rPr lang="en-US" sz="2543">
                <a:solidFill>
                  <a:srgbClr val="000000"/>
                </a:solidFill>
                <a:latin typeface="Ballpoint"/>
                <a:ea typeface="Ballpoint"/>
                <a:cs typeface="Ballpoint"/>
                <a:sym typeface="Ballpoint"/>
              </a:rPr>
              <a:t>Contrasena: data de cumprimento</a:t>
            </a:r>
          </a:p>
          <a:p>
            <a:pPr algn="ctr">
              <a:lnSpc>
                <a:spcPts val="3530"/>
              </a:lnSpc>
              <a:spcBef>
                <a:spcPct val="0"/>
              </a:spcBef>
            </a:pPr>
            <a:r>
              <a:rPr lang="en-US" sz="2543">
                <a:solidFill>
                  <a:srgbClr val="000000"/>
                </a:solidFill>
                <a:latin typeface="Ballpoint"/>
                <a:ea typeface="Ballpoint"/>
                <a:cs typeface="Ballpoint"/>
                <a:sym typeface="Ballpoint"/>
              </a:rPr>
              <a:t>Insira por meio da página web: colegia.org/login</a:t>
            </a:r>
          </a:p>
        </p:txBody>
      </p:sp>
      <p:sp>
        <p:nvSpPr>
          <p:cNvPr id="32" name="TextBox 32"/>
          <p:cNvSpPr txBox="1"/>
          <p:nvPr/>
        </p:nvSpPr>
        <p:spPr>
          <a:xfrm>
            <a:off x="13546279" y="661232"/>
            <a:ext cx="2686779" cy="1038609"/>
          </a:xfrm>
          <a:prstGeom prst="rect">
            <a:avLst/>
          </a:prstGeom>
        </p:spPr>
        <p:txBody>
          <a:bodyPr lIns="0" tIns="0" rIns="0" bIns="0" rtlCol="0" anchor="t">
            <a:spAutoFit/>
          </a:bodyPr>
          <a:lstStyle/>
          <a:p>
            <a:pPr algn="ctr">
              <a:lnSpc>
                <a:spcPts val="7677"/>
              </a:lnSpc>
              <a:spcBef>
                <a:spcPct val="0"/>
              </a:spcBef>
            </a:pPr>
            <a:r>
              <a:rPr lang="en-US" sz="5531">
                <a:solidFill>
                  <a:srgbClr val="FFFFFF"/>
                </a:solidFill>
                <a:latin typeface="Ballpoint"/>
                <a:ea typeface="Ballpoint"/>
                <a:cs typeface="Ballpoint"/>
                <a:sym typeface="Ballpoint"/>
              </a:rPr>
              <a:t>LOGIN INFO:</a:t>
            </a:r>
          </a:p>
        </p:txBody>
      </p:sp>
      <p:sp>
        <p:nvSpPr>
          <p:cNvPr id="33" name="TextBox 33"/>
          <p:cNvSpPr txBox="1"/>
          <p:nvPr/>
        </p:nvSpPr>
        <p:spPr>
          <a:xfrm>
            <a:off x="12272302" y="7687906"/>
            <a:ext cx="5234732" cy="2268680"/>
          </a:xfrm>
          <a:prstGeom prst="rect">
            <a:avLst/>
          </a:prstGeom>
        </p:spPr>
        <p:txBody>
          <a:bodyPr lIns="0" tIns="0" rIns="0" bIns="0" rtlCol="0" anchor="t">
            <a:spAutoFit/>
          </a:bodyPr>
          <a:lstStyle/>
          <a:p>
            <a:pPr algn="ctr">
              <a:lnSpc>
                <a:spcPts val="3579"/>
              </a:lnSpc>
              <a:spcBef>
                <a:spcPct val="0"/>
              </a:spcBef>
            </a:pPr>
            <a:r>
              <a:rPr lang="en-US" sz="2556" spc="61">
                <a:solidFill>
                  <a:srgbClr val="000000"/>
                </a:solidFill>
                <a:latin typeface="Ballpoint"/>
                <a:ea typeface="Ballpoint"/>
                <a:cs typeface="Ballpoint"/>
                <a:sym typeface="Ballpoint"/>
              </a:rPr>
              <a:t>Chak elèv gen yon kont Colegia.</a:t>
            </a:r>
          </a:p>
          <a:p>
            <a:pPr algn="ctr">
              <a:lnSpc>
                <a:spcPts val="3579"/>
              </a:lnSpc>
              <a:spcBef>
                <a:spcPct val="0"/>
              </a:spcBef>
            </a:pPr>
            <a:r>
              <a:rPr lang="en-US" sz="2556" spc="61">
                <a:solidFill>
                  <a:srgbClr val="000000"/>
                </a:solidFill>
                <a:latin typeface="Ballpoint"/>
                <a:ea typeface="Ballpoint"/>
                <a:cs typeface="Ballpoint"/>
                <a:sym typeface="Ballpoint"/>
              </a:rPr>
              <a:t>Kont pou konekte a se:</a:t>
            </a:r>
          </a:p>
          <a:p>
            <a:pPr algn="ctr">
              <a:lnSpc>
                <a:spcPts val="3579"/>
              </a:lnSpc>
              <a:spcBef>
                <a:spcPct val="0"/>
              </a:spcBef>
            </a:pPr>
            <a:r>
              <a:rPr lang="en-US" sz="2556" spc="61">
                <a:solidFill>
                  <a:srgbClr val="000000"/>
                </a:solidFill>
                <a:latin typeface="Ballpoint"/>
                <a:ea typeface="Ballpoint"/>
                <a:cs typeface="Ballpoint"/>
                <a:sym typeface="Ballpoint"/>
              </a:rPr>
              <a:t>siyati.premye non @somersetacademybethany.org</a:t>
            </a:r>
          </a:p>
          <a:p>
            <a:pPr algn="ctr">
              <a:lnSpc>
                <a:spcPts val="3579"/>
              </a:lnSpc>
              <a:spcBef>
                <a:spcPct val="0"/>
              </a:spcBef>
            </a:pPr>
            <a:r>
              <a:rPr lang="en-US" sz="2556" spc="61">
                <a:solidFill>
                  <a:srgbClr val="000000"/>
                </a:solidFill>
                <a:latin typeface="Ballpoint"/>
                <a:ea typeface="Ballpoint"/>
                <a:cs typeface="Ballpoint"/>
                <a:sym typeface="Ballpoint"/>
              </a:rPr>
              <a:t>Modpas: dat nesans</a:t>
            </a:r>
          </a:p>
          <a:p>
            <a:pPr algn="ctr">
              <a:lnSpc>
                <a:spcPts val="3579"/>
              </a:lnSpc>
              <a:spcBef>
                <a:spcPct val="0"/>
              </a:spcBef>
            </a:pPr>
            <a:r>
              <a:rPr lang="en-US" sz="2556" spc="61">
                <a:solidFill>
                  <a:srgbClr val="000000"/>
                </a:solidFill>
                <a:latin typeface="Ballpoint"/>
                <a:ea typeface="Ballpoint"/>
                <a:cs typeface="Ballpoint"/>
                <a:sym typeface="Ballpoint"/>
              </a:rPr>
              <a:t>Konekte atravè sit entènèt la: colegia.org/login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3123</Words>
  <Application>Microsoft Office PowerPoint</Application>
  <PresentationFormat>Custom</PresentationFormat>
  <Paragraphs>163</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Poppins</vt:lpstr>
      <vt:lpstr>Cooper Hewitt Bold</vt:lpstr>
      <vt:lpstr>Canva Sans</vt:lpstr>
      <vt:lpstr>Ballpoint</vt:lpstr>
      <vt:lpstr>Canva Sans Bold</vt:lpstr>
      <vt:lpstr>Blueberry</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CONNECT NIGHT: “PASSPORT TO CONNECTION”.</dc:title>
  <dc:creator>Joseph Zaldivar</dc:creator>
  <cp:lastModifiedBy>Joseph Zaldivar</cp:lastModifiedBy>
  <cp:revision>1</cp:revision>
  <dcterms:created xsi:type="dcterms:W3CDTF">2006-08-16T00:00:00Z</dcterms:created>
  <dcterms:modified xsi:type="dcterms:W3CDTF">2025-09-16T18:59:43Z</dcterms:modified>
  <dc:identifier>DAGwcrB2cRE</dc:identifier>
</cp:coreProperties>
</file>